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56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59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llum Toyne" initials="CT" lastIdx="1" clrIdx="0">
    <p:extLst>
      <p:ext uri="{19B8F6BF-5375-455C-9EA6-DF929625EA0E}">
        <p15:presenceInfo xmlns:p15="http://schemas.microsoft.com/office/powerpoint/2012/main" userId="f5f45a6c241236e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C87"/>
    <a:srgbClr val="FFFED9"/>
    <a:srgbClr val="FFFDA7"/>
    <a:srgbClr val="FEF80C"/>
    <a:srgbClr val="0068E6"/>
    <a:srgbClr val="003C82"/>
    <a:srgbClr val="D56DD0"/>
    <a:srgbClr val="CD53C7"/>
    <a:srgbClr val="912A8D"/>
    <a:srgbClr val="FEB8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>
        <p:scale>
          <a:sx n="60" d="100"/>
          <a:sy n="60" d="100"/>
        </p:scale>
        <p:origin x="480" y="11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89CAF-17A8-4A21-9709-9C86D1AB54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6A6E8F-01E5-4295-B3F2-67C4A3FB4B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F3DEA1-F8C5-4693-9380-D63471D36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8BB84-4DDC-487E-92FA-E6C02A791584}" type="datetimeFigureOut">
              <a:rPr lang="en-GB" smtClean="0"/>
              <a:t>23/03/2019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405A7D-A3A4-47E3-9B5F-A2014C859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A9286F-38BE-4F6A-89C6-80986BC50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B319D-7A5C-4DC0-995D-2D1E67123D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9217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7F84F-52F4-4C6B-9D65-5C9D37D6C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35B7D-81C9-4CAE-8630-4A0A97CB64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C65095-6342-417E-AF42-A44E5365C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8BB84-4DDC-487E-92FA-E6C02A791584}" type="datetimeFigureOut">
              <a:rPr lang="en-GB" smtClean="0"/>
              <a:t>23/03/2019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8D171A-E65E-4022-87B1-DC5DBD722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F9669E-3B75-40A0-A159-22A3650CA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B319D-7A5C-4DC0-995D-2D1E67123D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564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097E8-22CD-4170-B4B7-A78E6721C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6C1A5D-5A02-4569-971E-EFD3369787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213AD-3105-4928-836E-1C7FAFDD1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8BB84-4DDC-487E-92FA-E6C02A791584}" type="datetimeFigureOut">
              <a:rPr lang="en-GB" smtClean="0"/>
              <a:t>23/03/2019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4A4418-008D-47DC-A48A-F2D03BCE0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B48033-3786-47BA-9125-0CB319289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B319D-7A5C-4DC0-995D-2D1E67123D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4718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CAFE4-7E20-4E67-89F7-A213B8952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778193-336F-4CD9-B156-2BE6D2D3E9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7BCC88-D07A-47F5-976C-2DD0951F08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BB33D5-37D4-44A5-AEC3-B79E22880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8BB84-4DDC-487E-92FA-E6C02A791584}" type="datetimeFigureOut">
              <a:rPr lang="en-GB" smtClean="0"/>
              <a:t>23/03/2019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8CB940-F733-4B9B-8566-19F9C16DD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58880A-9297-405D-A2CC-B53181A4B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B319D-7A5C-4DC0-995D-2D1E67123D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7114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8EE6F-7C31-47F8-BB06-4D8914D6B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F556D6-47F3-4AC8-814E-39AC8DE680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3EA109-8DD1-4DBF-B6E5-6291D42649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C12657F-E445-4ADF-B08F-7FD8864635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CB5ED2-73F8-4261-ADB2-848BB5C872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7E7CF8-C08D-4780-9648-3E3FC49078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8BB84-4DDC-487E-92FA-E6C02A791584}" type="datetimeFigureOut">
              <a:rPr lang="en-GB" smtClean="0"/>
              <a:t>23/03/2019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D7549D0-F2C5-4235-8540-02A6F99E4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7D626B5-BD2A-463A-9357-185FFC138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B319D-7A5C-4DC0-995D-2D1E67123D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6046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8998C-CA83-4E03-A873-24CBDA0B3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B3D236-4790-414E-B07C-A635978B67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8BB84-4DDC-487E-92FA-E6C02A791584}" type="datetimeFigureOut">
              <a:rPr lang="en-GB" smtClean="0"/>
              <a:t>23/03/2019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80AD26-3C11-45E3-A778-D758CD7D2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56E4F3-B55C-4E9E-8004-9B3913B99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B319D-7A5C-4DC0-995D-2D1E67123D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4561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A6386E9-60DF-4320-ACDB-25D6A106B5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8BB84-4DDC-487E-92FA-E6C02A791584}" type="datetimeFigureOut">
              <a:rPr lang="en-GB" smtClean="0"/>
              <a:t>23/03/2019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C0D8C8-7B0E-470B-B57D-D58EA76AF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153F39-765C-49C0-A400-A4B4BD7D3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B319D-7A5C-4DC0-995D-2D1E67123D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9284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87CF1-A7C1-4C4D-A18D-2077A7918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3022D6-D737-4BE2-9CC5-8615516F39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1CF062-DAF2-46CB-B969-6FABE2AC09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971856-4935-436C-A182-D97792F8F8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8BB84-4DDC-487E-92FA-E6C02A791584}" type="datetimeFigureOut">
              <a:rPr lang="en-GB" smtClean="0"/>
              <a:t>23/03/2019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9DDB33-B78E-4501-A3A7-83767855B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C084A6-4594-4F7A-B608-CAE1FDD36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B319D-7A5C-4DC0-995D-2D1E67123D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2603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D5D58-CA3D-4148-A420-1451FFCBB7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14E687-AF7E-4B88-8955-7992836FD7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BC570A-2BDD-427C-B5EA-C8517B16E0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1DC136-14B2-407C-8E4F-37DBB1F7D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8BB84-4DDC-487E-92FA-E6C02A791584}" type="datetimeFigureOut">
              <a:rPr lang="en-GB" smtClean="0"/>
              <a:t>23/03/2019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67B107-DDC0-426A-B83B-CE2CBD34B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205096-AE48-43F4-9FC6-BD733255C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B319D-7A5C-4DC0-995D-2D1E67123D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0190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9E9FE-4142-4297-84AC-629873089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BD5F93-3186-43D6-8239-F6A943F0D1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F3D15E-4591-4761-ACCF-1972DC9F36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8BB84-4DDC-487E-92FA-E6C02A791584}" type="datetimeFigureOut">
              <a:rPr lang="en-GB" smtClean="0"/>
              <a:t>23/03/2019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6559CF-32A3-4A80-B33E-A07375D1C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779DF7-2AB1-43E8-93DD-E2A5A63A6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B319D-7A5C-4DC0-995D-2D1E67123D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633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6B096E-9623-45CA-80CC-DFD514E143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7A3D2F-CE16-44E5-8B97-D61536E2E9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599610-3265-4096-8BB5-708DABD52E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8BB84-4DDC-487E-92FA-E6C02A791584}" type="datetimeFigureOut">
              <a:rPr lang="en-GB" smtClean="0"/>
              <a:t>23/03/2019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564070-15E9-4800-96F6-03898FD4F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B41C9B-E69E-402A-B730-39377C008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B319D-7A5C-4DC0-995D-2D1E67123D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19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3F1726-AC27-4347-A235-EA5B03E2D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1440F7-5481-4AA2-A53A-901AF780F1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2F766F-5F40-40E3-B6FC-1671332393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78BB84-4DDC-487E-92FA-E6C02A791584}" type="datetimeFigureOut">
              <a:rPr lang="en-GB" smtClean="0"/>
              <a:t>23/03/2019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F0582B-C2E1-4CD8-BD16-1FBC0BBA31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36BBA4-07CA-4046-8028-0DB25B9BE2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7B319D-7A5C-4DC0-995D-2D1E67123D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2997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B7A0D6C-5493-4BB5-B6DB-C7B0BDC0C022}"/>
              </a:ext>
            </a:extLst>
          </p:cNvPr>
          <p:cNvSpPr txBox="1"/>
          <p:nvPr/>
        </p:nvSpPr>
        <p:spPr>
          <a:xfrm>
            <a:off x="2731827" y="2767280"/>
            <a:ext cx="672834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dirty="0">
                <a:solidFill>
                  <a:schemeClr val="bg1"/>
                </a:solidFill>
                <a:latin typeface="Interlude-Black" panose="02000600040000020004" pitchFamily="2" charset="0"/>
              </a:rPr>
              <a:t>Trending Live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766D15-4162-4F1D-930A-105F3D48D70F}"/>
              </a:ext>
            </a:extLst>
          </p:cNvPr>
          <p:cNvSpPr txBox="1"/>
          <p:nvPr/>
        </p:nvSpPr>
        <p:spPr>
          <a:xfrm>
            <a:off x="2731827" y="5772061"/>
            <a:ext cx="6728346" cy="592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50" dirty="0">
                <a:solidFill>
                  <a:schemeClr val="bg1"/>
                </a:solidFill>
                <a:latin typeface="Interlude-Condensed" panose="02000600040000020004" pitchFamily="2" charset="0"/>
              </a:rPr>
              <a:t>Today 4:00pm</a:t>
            </a:r>
          </a:p>
        </p:txBody>
      </p:sp>
    </p:spTree>
    <p:extLst>
      <p:ext uri="{BB962C8B-B14F-4D97-AF65-F5344CB8AC3E}">
        <p14:creationId xmlns:p14="http://schemas.microsoft.com/office/powerpoint/2010/main" val="30367602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12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2664C5FF-99FF-4093-8E00-334467E12C8E}"/>
              </a:ext>
            </a:extLst>
          </p:cNvPr>
          <p:cNvGrpSpPr/>
          <p:nvPr/>
        </p:nvGrpSpPr>
        <p:grpSpPr>
          <a:xfrm>
            <a:off x="-8889918" y="-10388600"/>
            <a:ext cx="31970084" cy="25162883"/>
            <a:chOff x="-8483518" y="-10388600"/>
            <a:chExt cx="31970084" cy="25162883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9379742C-B548-4D3C-B6E0-AA8B2AFF934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8483518" y="-10388600"/>
              <a:ext cx="24045283" cy="24045283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F137CA9C-9E0F-4BDA-8B98-EB433338B34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86566" y="-3225717"/>
              <a:ext cx="18000000" cy="18000000"/>
            </a:xfrm>
            <a:prstGeom prst="ellipse">
              <a:avLst/>
            </a:prstGeom>
            <a:gradFill flip="none" rotWithShape="1">
              <a:gsLst>
                <a:gs pos="0">
                  <a:srgbClr val="655FA5">
                    <a:alpha val="50000"/>
                  </a:srgbClr>
                </a:gs>
                <a:gs pos="65000">
                  <a:srgbClr val="655FA5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1F686D0-ADFA-4CAB-BBEA-042CB3626CEE}"/>
              </a:ext>
            </a:extLst>
          </p:cNvPr>
          <p:cNvGrpSpPr/>
          <p:nvPr/>
        </p:nvGrpSpPr>
        <p:grpSpPr>
          <a:xfrm>
            <a:off x="-8434054" y="-9271000"/>
            <a:ext cx="31623001" cy="25628601"/>
            <a:chOff x="-8434054" y="-9271000"/>
            <a:chExt cx="31623001" cy="25628601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6AD1D432-BCFE-4F58-93AA-196F57A678E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2439653" y="-9270999"/>
              <a:ext cx="25628600" cy="256286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1B45AFE1-C06E-413A-913F-10F7B640AA0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8434054" y="-9271000"/>
              <a:ext cx="18000000" cy="18000000"/>
            </a:xfrm>
            <a:prstGeom prst="ellipse">
              <a:avLst/>
            </a:prstGeom>
            <a:gradFill flip="none" rotWithShape="1">
              <a:gsLst>
                <a:gs pos="0">
                  <a:srgbClr val="655FA5">
                    <a:alpha val="50000"/>
                  </a:srgbClr>
                </a:gs>
                <a:gs pos="65000">
                  <a:srgbClr val="655FA5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C8CACE29-8F16-45A5-B633-A07EE0000F14}"/>
              </a:ext>
            </a:extLst>
          </p:cNvPr>
          <p:cNvSpPr txBox="1"/>
          <p:nvPr/>
        </p:nvSpPr>
        <p:spPr>
          <a:xfrm>
            <a:off x="2731827" y="2767280"/>
            <a:ext cx="672834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dirty="0">
                <a:solidFill>
                  <a:srgbClr val="FF3C87"/>
                </a:solidFill>
                <a:latin typeface="Interlude-Black" panose="02000600040000020004" pitchFamily="2" charset="0"/>
              </a:rPr>
              <a:t>Trending Live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4626AF0-BF39-46A8-8314-3F80357753EC}"/>
              </a:ext>
            </a:extLst>
          </p:cNvPr>
          <p:cNvGrpSpPr>
            <a:grpSpLocks noChangeAspect="1"/>
          </p:cNvGrpSpPr>
          <p:nvPr/>
        </p:nvGrpSpPr>
        <p:grpSpPr>
          <a:xfrm>
            <a:off x="5311998" y="5259937"/>
            <a:ext cx="1568003" cy="990000"/>
            <a:chOff x="2176000" y="954000"/>
            <a:chExt cx="7840000" cy="495000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6DE40E8-6F01-4D76-8742-64EBB56B07AB}"/>
                </a:ext>
              </a:extLst>
            </p:cNvPr>
            <p:cNvSpPr/>
            <p:nvPr/>
          </p:nvSpPr>
          <p:spPr>
            <a:xfrm>
              <a:off x="2176000" y="3868112"/>
              <a:ext cx="1976684" cy="39789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7756D43-407C-4FA7-B044-9A21898854C1}"/>
                </a:ext>
              </a:extLst>
            </p:cNvPr>
            <p:cNvSpPr/>
            <p:nvPr/>
          </p:nvSpPr>
          <p:spPr>
            <a:xfrm>
              <a:off x="5074471" y="3868112"/>
              <a:ext cx="692372" cy="39789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DCC5021-A594-4DAD-AB48-AA88482288B7}"/>
                </a:ext>
              </a:extLst>
            </p:cNvPr>
            <p:cNvSpPr/>
            <p:nvPr/>
          </p:nvSpPr>
          <p:spPr>
            <a:xfrm>
              <a:off x="3755835" y="4529701"/>
              <a:ext cx="396849" cy="13742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897E41F-CB86-472D-AEE6-4BF2848E9EFF}"/>
                </a:ext>
              </a:extLst>
            </p:cNvPr>
            <p:cNvSpPr/>
            <p:nvPr/>
          </p:nvSpPr>
          <p:spPr>
            <a:xfrm>
              <a:off x="3096518" y="5506107"/>
              <a:ext cx="396849" cy="39789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E358E303-C8B3-4CE6-8A62-571B8812DADB}"/>
                </a:ext>
              </a:extLst>
            </p:cNvPr>
            <p:cNvSpPr/>
            <p:nvPr/>
          </p:nvSpPr>
          <p:spPr>
            <a:xfrm>
              <a:off x="4415153" y="5506107"/>
              <a:ext cx="1004158" cy="39789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04F744D-BACC-48E6-B5AF-987B6AB5667E}"/>
                </a:ext>
              </a:extLst>
            </p:cNvPr>
            <p:cNvSpPr/>
            <p:nvPr/>
          </p:nvSpPr>
          <p:spPr>
            <a:xfrm>
              <a:off x="4415154" y="954000"/>
              <a:ext cx="369256" cy="703635"/>
            </a:xfrm>
            <a:custGeom>
              <a:avLst/>
              <a:gdLst>
                <a:gd name="connsiteX0" fmla="*/ 85033 w 509153"/>
                <a:gd name="connsiteY0" fmla="*/ 0 h 970215"/>
                <a:gd name="connsiteX1" fmla="*/ 509153 w 509153"/>
                <a:gd name="connsiteY1" fmla="*/ 341355 h 970215"/>
                <a:gd name="connsiteX2" fmla="*/ 0 w 509153"/>
                <a:gd name="connsiteY2" fmla="*/ 970215 h 970215"/>
                <a:gd name="connsiteX3" fmla="*/ 0 w 509153"/>
                <a:gd name="connsiteY3" fmla="*/ 105025 h 970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9153" h="970215">
                  <a:moveTo>
                    <a:pt x="85033" y="0"/>
                  </a:moveTo>
                  <a:lnTo>
                    <a:pt x="509153" y="341355"/>
                  </a:lnTo>
                  <a:lnTo>
                    <a:pt x="0" y="970215"/>
                  </a:lnTo>
                  <a:lnTo>
                    <a:pt x="0" y="10502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D6C4679E-FE42-4AF6-8E96-BA50F235100E}"/>
                </a:ext>
              </a:extLst>
            </p:cNvPr>
            <p:cNvSpPr/>
            <p:nvPr/>
          </p:nvSpPr>
          <p:spPr>
            <a:xfrm>
              <a:off x="4415153" y="4529701"/>
              <a:ext cx="396849" cy="717776"/>
            </a:xfrm>
            <a:custGeom>
              <a:avLst/>
              <a:gdLst>
                <a:gd name="connsiteX0" fmla="*/ 0 w 396849"/>
                <a:gd name="connsiteY0" fmla="*/ 0 h 717776"/>
                <a:gd name="connsiteX1" fmla="*/ 396849 w 396849"/>
                <a:gd name="connsiteY1" fmla="*/ 0 h 717776"/>
                <a:gd name="connsiteX2" fmla="*/ 396849 w 396849"/>
                <a:gd name="connsiteY2" fmla="*/ 717776 h 717776"/>
                <a:gd name="connsiteX3" fmla="*/ 0 w 396849"/>
                <a:gd name="connsiteY3" fmla="*/ 717776 h 717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6849" h="717776">
                  <a:moveTo>
                    <a:pt x="0" y="0"/>
                  </a:moveTo>
                  <a:lnTo>
                    <a:pt x="396849" y="0"/>
                  </a:lnTo>
                  <a:lnTo>
                    <a:pt x="396849" y="717776"/>
                  </a:lnTo>
                  <a:lnTo>
                    <a:pt x="0" y="7177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48B98E8-7A72-42BF-9DED-9EFF16DC3C9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57047" y="2212631"/>
              <a:ext cx="1136320" cy="1391786"/>
            </a:xfrm>
            <a:custGeom>
              <a:avLst/>
              <a:gdLst>
                <a:gd name="connsiteX0" fmla="*/ 1112983 w 1136320"/>
                <a:gd name="connsiteY0" fmla="*/ 0 h 1391786"/>
                <a:gd name="connsiteX1" fmla="*/ 1136320 w 1136320"/>
                <a:gd name="connsiteY1" fmla="*/ 23337 h 1391786"/>
                <a:gd name="connsiteX2" fmla="*/ 1136284 w 1136320"/>
                <a:gd name="connsiteY2" fmla="*/ 23425 h 1391786"/>
                <a:gd name="connsiteX3" fmla="*/ 1136320 w 1136320"/>
                <a:gd name="connsiteY3" fmla="*/ 23432 h 1391786"/>
                <a:gd name="connsiteX4" fmla="*/ 1136320 w 1136320"/>
                <a:gd name="connsiteY4" fmla="*/ 571950 h 1391786"/>
                <a:gd name="connsiteX5" fmla="*/ 1135407 w 1136320"/>
                <a:gd name="connsiteY5" fmla="*/ 572095 h 1391786"/>
                <a:gd name="connsiteX6" fmla="*/ 1136320 w 1136320"/>
                <a:gd name="connsiteY6" fmla="*/ 574301 h 1391786"/>
                <a:gd name="connsiteX7" fmla="*/ 1129880 w 1136320"/>
                <a:gd name="connsiteY7" fmla="*/ 589850 h 1391786"/>
                <a:gd name="connsiteX8" fmla="*/ 1130603 w 1136320"/>
                <a:gd name="connsiteY8" fmla="*/ 590576 h 1391786"/>
                <a:gd name="connsiteX9" fmla="*/ 486110 w 1136320"/>
                <a:gd name="connsiteY9" fmla="*/ 1386597 h 1391786"/>
                <a:gd name="connsiteX10" fmla="*/ 485793 w 1136320"/>
                <a:gd name="connsiteY10" fmla="*/ 1386017 h 1391786"/>
                <a:gd name="connsiteX11" fmla="*/ 485486 w 1136320"/>
                <a:gd name="connsiteY11" fmla="*/ 1385548 h 1391786"/>
                <a:gd name="connsiteX12" fmla="*/ 470432 w 1136320"/>
                <a:gd name="connsiteY12" fmla="*/ 1391784 h 1391786"/>
                <a:gd name="connsiteX13" fmla="*/ 470181 w 1136320"/>
                <a:gd name="connsiteY13" fmla="*/ 1391680 h 1391786"/>
                <a:gd name="connsiteX14" fmla="*/ 470202 w 1136320"/>
                <a:gd name="connsiteY14" fmla="*/ 1391786 h 1391786"/>
                <a:gd name="connsiteX15" fmla="*/ 21136 w 1136320"/>
                <a:gd name="connsiteY15" fmla="*/ 1391786 h 1391786"/>
                <a:gd name="connsiteX16" fmla="*/ 21078 w 1136320"/>
                <a:gd name="connsiteY16" fmla="*/ 1390849 h 1391786"/>
                <a:gd name="connsiteX17" fmla="*/ 6835 w 1136320"/>
                <a:gd name="connsiteY17" fmla="*/ 1384949 h 1391786"/>
                <a:gd name="connsiteX18" fmla="*/ 0 w 1136320"/>
                <a:gd name="connsiteY18" fmla="*/ 1368447 h 1391786"/>
                <a:gd name="connsiteX19" fmla="*/ 6685 w 1136320"/>
                <a:gd name="connsiteY19" fmla="*/ 1352307 h 1391786"/>
                <a:gd name="connsiteX20" fmla="*/ 6233 w 1136320"/>
                <a:gd name="connsiteY20" fmla="*/ 1351832 h 1391786"/>
                <a:gd name="connsiteX21" fmla="*/ 1092192 w 1136320"/>
                <a:gd name="connsiteY21" fmla="*/ 10551 h 1391786"/>
                <a:gd name="connsiteX22" fmla="*/ 1094560 w 1136320"/>
                <a:gd name="connsiteY22" fmla="*/ 11474 h 1391786"/>
                <a:gd name="connsiteX23" fmla="*/ 1096481 w 1136320"/>
                <a:gd name="connsiteY23" fmla="*/ 6835 h 1391786"/>
                <a:gd name="connsiteX24" fmla="*/ 1112983 w 1136320"/>
                <a:gd name="connsiteY24" fmla="*/ 0 h 1391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136320" h="1391786">
                  <a:moveTo>
                    <a:pt x="1112983" y="0"/>
                  </a:moveTo>
                  <a:cubicBezTo>
                    <a:pt x="1125872" y="0"/>
                    <a:pt x="1136320" y="10448"/>
                    <a:pt x="1136320" y="23337"/>
                  </a:cubicBezTo>
                  <a:lnTo>
                    <a:pt x="1136284" y="23425"/>
                  </a:lnTo>
                  <a:lnTo>
                    <a:pt x="1136320" y="23432"/>
                  </a:lnTo>
                  <a:lnTo>
                    <a:pt x="1136320" y="571950"/>
                  </a:lnTo>
                  <a:lnTo>
                    <a:pt x="1135407" y="572095"/>
                  </a:lnTo>
                  <a:lnTo>
                    <a:pt x="1136320" y="574301"/>
                  </a:lnTo>
                  <a:lnTo>
                    <a:pt x="1129880" y="589850"/>
                  </a:lnTo>
                  <a:lnTo>
                    <a:pt x="1130603" y="590576"/>
                  </a:lnTo>
                  <a:lnTo>
                    <a:pt x="486110" y="1386597"/>
                  </a:lnTo>
                  <a:lnTo>
                    <a:pt x="485793" y="1386017"/>
                  </a:lnTo>
                  <a:lnTo>
                    <a:pt x="485486" y="1385548"/>
                  </a:lnTo>
                  <a:lnTo>
                    <a:pt x="470432" y="1391784"/>
                  </a:lnTo>
                  <a:lnTo>
                    <a:pt x="470181" y="1391680"/>
                  </a:lnTo>
                  <a:lnTo>
                    <a:pt x="470202" y="1391786"/>
                  </a:lnTo>
                  <a:lnTo>
                    <a:pt x="21136" y="1391786"/>
                  </a:lnTo>
                  <a:lnTo>
                    <a:pt x="21078" y="1390849"/>
                  </a:lnTo>
                  <a:lnTo>
                    <a:pt x="6835" y="1384949"/>
                  </a:lnTo>
                  <a:cubicBezTo>
                    <a:pt x="2612" y="1380726"/>
                    <a:pt x="0" y="1374892"/>
                    <a:pt x="0" y="1368447"/>
                  </a:cubicBezTo>
                  <a:lnTo>
                    <a:pt x="6685" y="1352307"/>
                  </a:lnTo>
                  <a:lnTo>
                    <a:pt x="6233" y="1351832"/>
                  </a:lnTo>
                  <a:lnTo>
                    <a:pt x="1092192" y="10551"/>
                  </a:lnTo>
                  <a:lnTo>
                    <a:pt x="1094560" y="11474"/>
                  </a:lnTo>
                  <a:lnTo>
                    <a:pt x="1096481" y="6835"/>
                  </a:lnTo>
                  <a:cubicBezTo>
                    <a:pt x="1100705" y="2612"/>
                    <a:pt x="1106539" y="0"/>
                    <a:pt x="1112983" y="0"/>
                  </a:cubicBezTo>
                  <a:close/>
                </a:path>
              </a:pathLst>
            </a:custGeom>
            <a:solidFill>
              <a:srgbClr val="FF3C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9A121B09-5117-483B-94E5-BCE847A0F8D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55710" y="1395682"/>
              <a:ext cx="397099" cy="1882979"/>
            </a:xfrm>
            <a:custGeom>
              <a:avLst/>
              <a:gdLst>
                <a:gd name="connsiteX0" fmla="*/ 373637 w 397099"/>
                <a:gd name="connsiteY0" fmla="*/ 79 h 1882979"/>
                <a:gd name="connsiteX1" fmla="*/ 390139 w 397099"/>
                <a:gd name="connsiteY1" fmla="*/ 6914 h 1882979"/>
                <a:gd name="connsiteX2" fmla="*/ 395600 w 397099"/>
                <a:gd name="connsiteY2" fmla="*/ 20099 h 1882979"/>
                <a:gd name="connsiteX3" fmla="*/ 396974 w 397099"/>
                <a:gd name="connsiteY3" fmla="*/ 19445 h 1882979"/>
                <a:gd name="connsiteX4" fmla="*/ 396974 w 397099"/>
                <a:gd name="connsiteY4" fmla="*/ 23416 h 1882979"/>
                <a:gd name="connsiteX5" fmla="*/ 396974 w 397099"/>
                <a:gd name="connsiteY5" fmla="*/ 1859340 h 1882979"/>
                <a:gd name="connsiteX6" fmla="*/ 397099 w 397099"/>
                <a:gd name="connsiteY6" fmla="*/ 1859642 h 1882979"/>
                <a:gd name="connsiteX7" fmla="*/ 396974 w 397099"/>
                <a:gd name="connsiteY7" fmla="*/ 1859944 h 1882979"/>
                <a:gd name="connsiteX8" fmla="*/ 396974 w 397099"/>
                <a:gd name="connsiteY8" fmla="*/ 1861160 h 1882979"/>
                <a:gd name="connsiteX9" fmla="*/ 396449 w 397099"/>
                <a:gd name="connsiteY9" fmla="*/ 1861212 h 1882979"/>
                <a:gd name="connsiteX10" fmla="*/ 390264 w 397099"/>
                <a:gd name="connsiteY10" fmla="*/ 1876144 h 1882979"/>
                <a:gd name="connsiteX11" fmla="*/ 373947 w 397099"/>
                <a:gd name="connsiteY11" fmla="*/ 1882903 h 1882979"/>
                <a:gd name="connsiteX12" fmla="*/ 373938 w 397099"/>
                <a:gd name="connsiteY12" fmla="*/ 1882979 h 1882979"/>
                <a:gd name="connsiteX13" fmla="*/ 373762 w 397099"/>
                <a:gd name="connsiteY13" fmla="*/ 1882979 h 1882979"/>
                <a:gd name="connsiteX14" fmla="*/ 23658 w 397099"/>
                <a:gd name="connsiteY14" fmla="*/ 1882979 h 1882979"/>
                <a:gd name="connsiteX15" fmla="*/ 20856 w 397099"/>
                <a:gd name="connsiteY15" fmla="*/ 1882979 h 1882979"/>
                <a:gd name="connsiteX16" fmla="*/ 20640 w 397099"/>
                <a:gd name="connsiteY16" fmla="*/ 1881729 h 1882979"/>
                <a:gd name="connsiteX17" fmla="*/ 7156 w 397099"/>
                <a:gd name="connsiteY17" fmla="*/ 1876144 h 1882979"/>
                <a:gd name="connsiteX18" fmla="*/ 391 w 397099"/>
                <a:gd name="connsiteY18" fmla="*/ 1859811 h 1882979"/>
                <a:gd name="connsiteX19" fmla="*/ 125 w 397099"/>
                <a:gd name="connsiteY19" fmla="*/ 1859778 h 1882979"/>
                <a:gd name="connsiteX20" fmla="*/ 125 w 397099"/>
                <a:gd name="connsiteY20" fmla="*/ 458092 h 1882979"/>
                <a:gd name="connsiteX21" fmla="*/ 963 w 397099"/>
                <a:gd name="connsiteY21" fmla="*/ 458124 h 1882979"/>
                <a:gd name="connsiteX22" fmla="*/ 0 w 397099"/>
                <a:gd name="connsiteY22" fmla="*/ 455799 h 1882979"/>
                <a:gd name="connsiteX23" fmla="*/ 6835 w 397099"/>
                <a:gd name="connsiteY23" fmla="*/ 439297 h 1882979"/>
                <a:gd name="connsiteX24" fmla="*/ 8338 w 397099"/>
                <a:gd name="connsiteY24" fmla="*/ 438675 h 1882979"/>
                <a:gd name="connsiteX25" fmla="*/ 356324 w 397099"/>
                <a:gd name="connsiteY25" fmla="*/ 8874 h 1882979"/>
                <a:gd name="connsiteX26" fmla="*/ 357135 w 397099"/>
                <a:gd name="connsiteY26" fmla="*/ 6914 h 1882979"/>
                <a:gd name="connsiteX27" fmla="*/ 358301 w 397099"/>
                <a:gd name="connsiteY27" fmla="*/ 6431 h 1882979"/>
                <a:gd name="connsiteX28" fmla="*/ 360765 w 397099"/>
                <a:gd name="connsiteY28" fmla="*/ 3388 h 1882979"/>
                <a:gd name="connsiteX29" fmla="*/ 373637 w 397099"/>
                <a:gd name="connsiteY29" fmla="*/ 79 h 188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97099" h="1882979">
                  <a:moveTo>
                    <a:pt x="373637" y="79"/>
                  </a:moveTo>
                  <a:cubicBezTo>
                    <a:pt x="380082" y="79"/>
                    <a:pt x="385916" y="2691"/>
                    <a:pt x="390139" y="6914"/>
                  </a:cubicBezTo>
                  <a:lnTo>
                    <a:pt x="395600" y="20099"/>
                  </a:lnTo>
                  <a:lnTo>
                    <a:pt x="396974" y="19445"/>
                  </a:lnTo>
                  <a:lnTo>
                    <a:pt x="396974" y="23416"/>
                  </a:lnTo>
                  <a:lnTo>
                    <a:pt x="396974" y="1859340"/>
                  </a:lnTo>
                  <a:lnTo>
                    <a:pt x="397099" y="1859642"/>
                  </a:lnTo>
                  <a:lnTo>
                    <a:pt x="396974" y="1859944"/>
                  </a:lnTo>
                  <a:lnTo>
                    <a:pt x="396974" y="1861160"/>
                  </a:lnTo>
                  <a:lnTo>
                    <a:pt x="396449" y="1861212"/>
                  </a:lnTo>
                  <a:lnTo>
                    <a:pt x="390264" y="1876144"/>
                  </a:lnTo>
                  <a:lnTo>
                    <a:pt x="373947" y="1882903"/>
                  </a:lnTo>
                  <a:lnTo>
                    <a:pt x="373938" y="1882979"/>
                  </a:lnTo>
                  <a:lnTo>
                    <a:pt x="373762" y="1882979"/>
                  </a:lnTo>
                  <a:lnTo>
                    <a:pt x="23658" y="1882979"/>
                  </a:lnTo>
                  <a:lnTo>
                    <a:pt x="20856" y="1882979"/>
                  </a:lnTo>
                  <a:lnTo>
                    <a:pt x="20640" y="1881729"/>
                  </a:lnTo>
                  <a:lnTo>
                    <a:pt x="7156" y="1876144"/>
                  </a:lnTo>
                  <a:lnTo>
                    <a:pt x="391" y="1859811"/>
                  </a:lnTo>
                  <a:lnTo>
                    <a:pt x="125" y="1859778"/>
                  </a:lnTo>
                  <a:lnTo>
                    <a:pt x="125" y="458092"/>
                  </a:lnTo>
                  <a:lnTo>
                    <a:pt x="963" y="458124"/>
                  </a:lnTo>
                  <a:lnTo>
                    <a:pt x="0" y="455799"/>
                  </a:lnTo>
                  <a:cubicBezTo>
                    <a:pt x="0" y="449355"/>
                    <a:pt x="2612" y="443520"/>
                    <a:pt x="6835" y="439297"/>
                  </a:cubicBezTo>
                  <a:lnTo>
                    <a:pt x="8338" y="438675"/>
                  </a:lnTo>
                  <a:lnTo>
                    <a:pt x="356324" y="8874"/>
                  </a:lnTo>
                  <a:lnTo>
                    <a:pt x="357135" y="6914"/>
                  </a:lnTo>
                  <a:lnTo>
                    <a:pt x="358301" y="6431"/>
                  </a:lnTo>
                  <a:lnTo>
                    <a:pt x="360765" y="3388"/>
                  </a:lnTo>
                  <a:cubicBezTo>
                    <a:pt x="363321" y="2329"/>
                    <a:pt x="368741" y="-509"/>
                    <a:pt x="373637" y="79"/>
                  </a:cubicBezTo>
                  <a:close/>
                </a:path>
              </a:pathLst>
            </a:custGeom>
            <a:solidFill>
              <a:srgbClr val="FF3C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3A4BCDF-ECB1-44D6-9EA6-5D33B79D7A2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414005" y="1624278"/>
              <a:ext cx="397100" cy="2641727"/>
            </a:xfrm>
            <a:custGeom>
              <a:avLst/>
              <a:gdLst>
                <a:gd name="connsiteX0" fmla="*/ 373638 w 397100"/>
                <a:gd name="connsiteY0" fmla="*/ 79 h 2641727"/>
                <a:gd name="connsiteX1" fmla="*/ 390140 w 397100"/>
                <a:gd name="connsiteY1" fmla="*/ 6914 h 2641727"/>
                <a:gd name="connsiteX2" fmla="*/ 395601 w 397100"/>
                <a:gd name="connsiteY2" fmla="*/ 20099 h 2641727"/>
                <a:gd name="connsiteX3" fmla="*/ 396975 w 397100"/>
                <a:gd name="connsiteY3" fmla="*/ 19445 h 2641727"/>
                <a:gd name="connsiteX4" fmla="*/ 396975 w 397100"/>
                <a:gd name="connsiteY4" fmla="*/ 23416 h 2641727"/>
                <a:gd name="connsiteX5" fmla="*/ 396975 w 397100"/>
                <a:gd name="connsiteY5" fmla="*/ 1859340 h 2641727"/>
                <a:gd name="connsiteX6" fmla="*/ 397100 w 397100"/>
                <a:gd name="connsiteY6" fmla="*/ 1859642 h 2641727"/>
                <a:gd name="connsiteX7" fmla="*/ 396975 w 397100"/>
                <a:gd name="connsiteY7" fmla="*/ 1859944 h 2641727"/>
                <a:gd name="connsiteX8" fmla="*/ 396975 w 397100"/>
                <a:gd name="connsiteY8" fmla="*/ 1861160 h 2641727"/>
                <a:gd name="connsiteX9" fmla="*/ 396974 w 397100"/>
                <a:gd name="connsiteY9" fmla="*/ 1861160 h 2641727"/>
                <a:gd name="connsiteX10" fmla="*/ 396974 w 397100"/>
                <a:gd name="connsiteY10" fmla="*/ 2618088 h 2641727"/>
                <a:gd name="connsiteX11" fmla="*/ 397099 w 397100"/>
                <a:gd name="connsiteY11" fmla="*/ 2618390 h 2641727"/>
                <a:gd name="connsiteX12" fmla="*/ 396974 w 397100"/>
                <a:gd name="connsiteY12" fmla="*/ 2618692 h 2641727"/>
                <a:gd name="connsiteX13" fmla="*/ 396974 w 397100"/>
                <a:gd name="connsiteY13" fmla="*/ 2619908 h 2641727"/>
                <a:gd name="connsiteX14" fmla="*/ 396449 w 397100"/>
                <a:gd name="connsiteY14" fmla="*/ 2619960 h 2641727"/>
                <a:gd name="connsiteX15" fmla="*/ 390264 w 397100"/>
                <a:gd name="connsiteY15" fmla="*/ 2634892 h 2641727"/>
                <a:gd name="connsiteX16" fmla="*/ 373947 w 397100"/>
                <a:gd name="connsiteY16" fmla="*/ 2641651 h 2641727"/>
                <a:gd name="connsiteX17" fmla="*/ 373938 w 397100"/>
                <a:gd name="connsiteY17" fmla="*/ 2641727 h 2641727"/>
                <a:gd name="connsiteX18" fmla="*/ 373762 w 397100"/>
                <a:gd name="connsiteY18" fmla="*/ 2641727 h 2641727"/>
                <a:gd name="connsiteX19" fmla="*/ 23658 w 397100"/>
                <a:gd name="connsiteY19" fmla="*/ 2641727 h 2641727"/>
                <a:gd name="connsiteX20" fmla="*/ 20856 w 397100"/>
                <a:gd name="connsiteY20" fmla="*/ 2641727 h 2641727"/>
                <a:gd name="connsiteX21" fmla="*/ 20640 w 397100"/>
                <a:gd name="connsiteY21" fmla="*/ 2640477 h 2641727"/>
                <a:gd name="connsiteX22" fmla="*/ 7156 w 397100"/>
                <a:gd name="connsiteY22" fmla="*/ 2634892 h 2641727"/>
                <a:gd name="connsiteX23" fmla="*/ 391 w 397100"/>
                <a:gd name="connsiteY23" fmla="*/ 2618559 h 2641727"/>
                <a:gd name="connsiteX24" fmla="*/ 125 w 397100"/>
                <a:gd name="connsiteY24" fmla="*/ 2618526 h 2641727"/>
                <a:gd name="connsiteX25" fmla="*/ 125 w 397100"/>
                <a:gd name="connsiteY25" fmla="*/ 1216840 h 2641727"/>
                <a:gd name="connsiteX26" fmla="*/ 126 w 397100"/>
                <a:gd name="connsiteY26" fmla="*/ 1216840 h 2641727"/>
                <a:gd name="connsiteX27" fmla="*/ 126 w 397100"/>
                <a:gd name="connsiteY27" fmla="*/ 1214851 h 2641727"/>
                <a:gd name="connsiteX28" fmla="*/ 0 w 397100"/>
                <a:gd name="connsiteY28" fmla="*/ 1214547 h 2641727"/>
                <a:gd name="connsiteX29" fmla="*/ 126 w 397100"/>
                <a:gd name="connsiteY29" fmla="*/ 1214243 h 2641727"/>
                <a:gd name="connsiteX30" fmla="*/ 126 w 397100"/>
                <a:gd name="connsiteY30" fmla="*/ 458092 h 2641727"/>
                <a:gd name="connsiteX31" fmla="*/ 964 w 397100"/>
                <a:gd name="connsiteY31" fmla="*/ 458124 h 2641727"/>
                <a:gd name="connsiteX32" fmla="*/ 1 w 397100"/>
                <a:gd name="connsiteY32" fmla="*/ 455799 h 2641727"/>
                <a:gd name="connsiteX33" fmla="*/ 6836 w 397100"/>
                <a:gd name="connsiteY33" fmla="*/ 439297 h 2641727"/>
                <a:gd name="connsiteX34" fmla="*/ 8339 w 397100"/>
                <a:gd name="connsiteY34" fmla="*/ 438675 h 2641727"/>
                <a:gd name="connsiteX35" fmla="*/ 356325 w 397100"/>
                <a:gd name="connsiteY35" fmla="*/ 8874 h 2641727"/>
                <a:gd name="connsiteX36" fmla="*/ 357136 w 397100"/>
                <a:gd name="connsiteY36" fmla="*/ 6914 h 2641727"/>
                <a:gd name="connsiteX37" fmla="*/ 358302 w 397100"/>
                <a:gd name="connsiteY37" fmla="*/ 6431 h 2641727"/>
                <a:gd name="connsiteX38" fmla="*/ 360766 w 397100"/>
                <a:gd name="connsiteY38" fmla="*/ 3388 h 2641727"/>
                <a:gd name="connsiteX39" fmla="*/ 373638 w 397100"/>
                <a:gd name="connsiteY39" fmla="*/ 79 h 2641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97100" h="2641727">
                  <a:moveTo>
                    <a:pt x="373638" y="79"/>
                  </a:moveTo>
                  <a:cubicBezTo>
                    <a:pt x="380083" y="79"/>
                    <a:pt x="385917" y="2691"/>
                    <a:pt x="390140" y="6914"/>
                  </a:cubicBezTo>
                  <a:lnTo>
                    <a:pt x="395601" y="20099"/>
                  </a:lnTo>
                  <a:lnTo>
                    <a:pt x="396975" y="19445"/>
                  </a:lnTo>
                  <a:lnTo>
                    <a:pt x="396975" y="23416"/>
                  </a:lnTo>
                  <a:lnTo>
                    <a:pt x="396975" y="1859340"/>
                  </a:lnTo>
                  <a:lnTo>
                    <a:pt x="397100" y="1859642"/>
                  </a:lnTo>
                  <a:lnTo>
                    <a:pt x="396975" y="1859944"/>
                  </a:lnTo>
                  <a:lnTo>
                    <a:pt x="396975" y="1861160"/>
                  </a:lnTo>
                  <a:lnTo>
                    <a:pt x="396974" y="1861160"/>
                  </a:lnTo>
                  <a:lnTo>
                    <a:pt x="396974" y="2618088"/>
                  </a:lnTo>
                  <a:lnTo>
                    <a:pt x="397099" y="2618390"/>
                  </a:lnTo>
                  <a:lnTo>
                    <a:pt x="396974" y="2618692"/>
                  </a:lnTo>
                  <a:lnTo>
                    <a:pt x="396974" y="2619908"/>
                  </a:lnTo>
                  <a:lnTo>
                    <a:pt x="396449" y="2619960"/>
                  </a:lnTo>
                  <a:lnTo>
                    <a:pt x="390264" y="2634892"/>
                  </a:lnTo>
                  <a:lnTo>
                    <a:pt x="373947" y="2641651"/>
                  </a:lnTo>
                  <a:lnTo>
                    <a:pt x="373938" y="2641727"/>
                  </a:lnTo>
                  <a:lnTo>
                    <a:pt x="373762" y="2641727"/>
                  </a:lnTo>
                  <a:lnTo>
                    <a:pt x="23658" y="2641727"/>
                  </a:lnTo>
                  <a:lnTo>
                    <a:pt x="20856" y="2641727"/>
                  </a:lnTo>
                  <a:lnTo>
                    <a:pt x="20640" y="2640477"/>
                  </a:lnTo>
                  <a:lnTo>
                    <a:pt x="7156" y="2634892"/>
                  </a:lnTo>
                  <a:lnTo>
                    <a:pt x="391" y="2618559"/>
                  </a:lnTo>
                  <a:lnTo>
                    <a:pt x="125" y="2618526"/>
                  </a:lnTo>
                  <a:lnTo>
                    <a:pt x="125" y="1216840"/>
                  </a:lnTo>
                  <a:lnTo>
                    <a:pt x="126" y="1216840"/>
                  </a:lnTo>
                  <a:lnTo>
                    <a:pt x="126" y="1214851"/>
                  </a:lnTo>
                  <a:lnTo>
                    <a:pt x="0" y="1214547"/>
                  </a:lnTo>
                  <a:lnTo>
                    <a:pt x="126" y="1214243"/>
                  </a:lnTo>
                  <a:lnTo>
                    <a:pt x="126" y="458092"/>
                  </a:lnTo>
                  <a:lnTo>
                    <a:pt x="964" y="458124"/>
                  </a:lnTo>
                  <a:lnTo>
                    <a:pt x="1" y="455799"/>
                  </a:lnTo>
                  <a:cubicBezTo>
                    <a:pt x="1" y="449355"/>
                    <a:pt x="2613" y="443520"/>
                    <a:pt x="6836" y="439297"/>
                  </a:cubicBezTo>
                  <a:lnTo>
                    <a:pt x="8339" y="438675"/>
                  </a:lnTo>
                  <a:lnTo>
                    <a:pt x="356325" y="8874"/>
                  </a:lnTo>
                  <a:lnTo>
                    <a:pt x="357136" y="6914"/>
                  </a:lnTo>
                  <a:lnTo>
                    <a:pt x="358302" y="6431"/>
                  </a:lnTo>
                  <a:lnTo>
                    <a:pt x="360766" y="3388"/>
                  </a:lnTo>
                  <a:cubicBezTo>
                    <a:pt x="363322" y="2329"/>
                    <a:pt x="368742" y="-509"/>
                    <a:pt x="373638" y="79"/>
                  </a:cubicBezTo>
                  <a:close/>
                </a:path>
              </a:pathLst>
            </a:custGeom>
            <a:solidFill>
              <a:srgbClr val="FF3C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E01D38E-884C-4012-855C-8D576451EFA4}"/>
                </a:ext>
              </a:extLst>
            </p:cNvPr>
            <p:cNvSpPr/>
            <p:nvPr/>
          </p:nvSpPr>
          <p:spPr>
            <a:xfrm>
              <a:off x="6609679" y="2313828"/>
              <a:ext cx="1275284" cy="1290589"/>
            </a:xfrm>
            <a:custGeom>
              <a:avLst/>
              <a:gdLst>
                <a:gd name="connsiteX0" fmla="*/ 22860 w 1275284"/>
                <a:gd name="connsiteY0" fmla="*/ 0 h 1290589"/>
                <a:gd name="connsiteX1" fmla="*/ 22862 w 1275284"/>
                <a:gd name="connsiteY1" fmla="*/ 1 h 1290589"/>
                <a:gd name="connsiteX2" fmla="*/ 1252140 w 1275284"/>
                <a:gd name="connsiteY2" fmla="*/ 1 h 1290589"/>
                <a:gd name="connsiteX3" fmla="*/ 1252140 w 1275284"/>
                <a:gd name="connsiteY3" fmla="*/ 118 h 1290589"/>
                <a:gd name="connsiteX4" fmla="*/ 1252424 w 1275284"/>
                <a:gd name="connsiteY4" fmla="*/ 0 h 1290589"/>
                <a:gd name="connsiteX5" fmla="*/ 1275284 w 1275284"/>
                <a:gd name="connsiteY5" fmla="*/ 22860 h 1290589"/>
                <a:gd name="connsiteX6" fmla="*/ 1275283 w 1275284"/>
                <a:gd name="connsiteY6" fmla="*/ 22863 h 1290589"/>
                <a:gd name="connsiteX7" fmla="*/ 1275283 w 1275284"/>
                <a:gd name="connsiteY7" fmla="*/ 282150 h 1290589"/>
                <a:gd name="connsiteX8" fmla="*/ 1275000 w 1275284"/>
                <a:gd name="connsiteY8" fmla="*/ 282150 h 1290589"/>
                <a:gd name="connsiteX9" fmla="*/ 1275001 w 1275284"/>
                <a:gd name="connsiteY9" fmla="*/ 282153 h 1290589"/>
                <a:gd name="connsiteX10" fmla="*/ 1252141 w 1275284"/>
                <a:gd name="connsiteY10" fmla="*/ 305013 h 1290589"/>
                <a:gd name="connsiteX11" fmla="*/ 1251207 w 1275284"/>
                <a:gd name="connsiteY11" fmla="*/ 304626 h 1290589"/>
                <a:gd name="connsiteX12" fmla="*/ 352593 w 1275284"/>
                <a:gd name="connsiteY12" fmla="*/ 304626 h 1290589"/>
                <a:gd name="connsiteX13" fmla="*/ 352593 w 1275284"/>
                <a:gd name="connsiteY13" fmla="*/ 305534 h 1290589"/>
                <a:gd name="connsiteX14" fmla="*/ 337690 w 1275284"/>
                <a:gd name="connsiteY14" fmla="*/ 311708 h 1290589"/>
                <a:gd name="connsiteX15" fmla="*/ 330994 w 1275284"/>
                <a:gd name="connsiteY15" fmla="*/ 327872 h 1290589"/>
                <a:gd name="connsiteX16" fmla="*/ 331937 w 1275284"/>
                <a:gd name="connsiteY16" fmla="*/ 330149 h 1290589"/>
                <a:gd name="connsiteX17" fmla="*/ 331202 w 1275284"/>
                <a:gd name="connsiteY17" fmla="*/ 330108 h 1290589"/>
                <a:gd name="connsiteX18" fmla="*/ 331202 w 1275284"/>
                <a:gd name="connsiteY18" fmla="*/ 469032 h 1290589"/>
                <a:gd name="connsiteX19" fmla="*/ 330993 w 1275284"/>
                <a:gd name="connsiteY19" fmla="*/ 469536 h 1290589"/>
                <a:gd name="connsiteX20" fmla="*/ 331202 w 1275284"/>
                <a:gd name="connsiteY20" fmla="*/ 470041 h 1290589"/>
                <a:gd name="connsiteX21" fmla="*/ 331202 w 1275284"/>
                <a:gd name="connsiteY21" fmla="*/ 472672 h 1290589"/>
                <a:gd name="connsiteX22" fmla="*/ 332272 w 1275284"/>
                <a:gd name="connsiteY22" fmla="*/ 472623 h 1290589"/>
                <a:gd name="connsiteX23" fmla="*/ 337689 w 1275284"/>
                <a:gd name="connsiteY23" fmla="*/ 485701 h 1290589"/>
                <a:gd name="connsiteX24" fmla="*/ 352479 w 1275284"/>
                <a:gd name="connsiteY24" fmla="*/ 491827 h 1290589"/>
                <a:gd name="connsiteX25" fmla="*/ 352237 w 1275284"/>
                <a:gd name="connsiteY25" fmla="*/ 492982 h 1290589"/>
                <a:gd name="connsiteX26" fmla="*/ 958646 w 1275284"/>
                <a:gd name="connsiteY26" fmla="*/ 492982 h 1290589"/>
                <a:gd name="connsiteX27" fmla="*/ 1252139 w 1275284"/>
                <a:gd name="connsiteY27" fmla="*/ 492982 h 1290589"/>
                <a:gd name="connsiteX28" fmla="*/ 1252139 w 1275284"/>
                <a:gd name="connsiteY28" fmla="*/ 494894 h 1290589"/>
                <a:gd name="connsiteX29" fmla="*/ 1252424 w 1275284"/>
                <a:gd name="connsiteY29" fmla="*/ 494776 h 1290589"/>
                <a:gd name="connsiteX30" fmla="*/ 1268588 w 1275284"/>
                <a:gd name="connsiteY30" fmla="*/ 501472 h 1290589"/>
                <a:gd name="connsiteX31" fmla="*/ 1274459 w 1275284"/>
                <a:gd name="connsiteY31" fmla="*/ 515645 h 1290589"/>
                <a:gd name="connsiteX32" fmla="*/ 1275283 w 1275284"/>
                <a:gd name="connsiteY32" fmla="*/ 515645 h 1290589"/>
                <a:gd name="connsiteX33" fmla="*/ 1275283 w 1275284"/>
                <a:gd name="connsiteY33" fmla="*/ 517634 h 1290589"/>
                <a:gd name="connsiteX34" fmla="*/ 1275284 w 1275284"/>
                <a:gd name="connsiteY34" fmla="*/ 517636 h 1290589"/>
                <a:gd name="connsiteX35" fmla="*/ 1275283 w 1275284"/>
                <a:gd name="connsiteY35" fmla="*/ 517639 h 1290589"/>
                <a:gd name="connsiteX36" fmla="*/ 1275283 w 1275284"/>
                <a:gd name="connsiteY36" fmla="*/ 784213 h 1290589"/>
                <a:gd name="connsiteX37" fmla="*/ 1275283 w 1275284"/>
                <a:gd name="connsiteY37" fmla="*/ 999356 h 1290589"/>
                <a:gd name="connsiteX38" fmla="*/ 1275283 w 1275284"/>
                <a:gd name="connsiteY38" fmla="*/ 1265909 h 1290589"/>
                <a:gd name="connsiteX39" fmla="*/ 1274530 w 1275284"/>
                <a:gd name="connsiteY39" fmla="*/ 1265909 h 1290589"/>
                <a:gd name="connsiteX40" fmla="*/ 1275284 w 1275284"/>
                <a:gd name="connsiteY40" fmla="*/ 1267729 h 1290589"/>
                <a:gd name="connsiteX41" fmla="*/ 1252424 w 1275284"/>
                <a:gd name="connsiteY41" fmla="*/ 1290589 h 1290589"/>
                <a:gd name="connsiteX42" fmla="*/ 1252139 w 1275284"/>
                <a:gd name="connsiteY42" fmla="*/ 1290471 h 1290589"/>
                <a:gd name="connsiteX43" fmla="*/ 1252139 w 1275284"/>
                <a:gd name="connsiteY43" fmla="*/ 1290588 h 1290589"/>
                <a:gd name="connsiteX44" fmla="*/ 958646 w 1275284"/>
                <a:gd name="connsiteY44" fmla="*/ 1290588 h 1290589"/>
                <a:gd name="connsiteX45" fmla="*/ 958644 w 1275284"/>
                <a:gd name="connsiteY45" fmla="*/ 1290587 h 1290589"/>
                <a:gd name="connsiteX46" fmla="*/ 22865 w 1275284"/>
                <a:gd name="connsiteY46" fmla="*/ 1290587 h 1290589"/>
                <a:gd name="connsiteX47" fmla="*/ 22860 w 1275284"/>
                <a:gd name="connsiteY47" fmla="*/ 1290589 h 1290589"/>
                <a:gd name="connsiteX48" fmla="*/ 22855 w 1275284"/>
                <a:gd name="connsiteY48" fmla="*/ 1290587 h 1290589"/>
                <a:gd name="connsiteX49" fmla="*/ 20477 w 1275284"/>
                <a:gd name="connsiteY49" fmla="*/ 1290587 h 1290589"/>
                <a:gd name="connsiteX50" fmla="*/ 20477 w 1275284"/>
                <a:gd name="connsiteY50" fmla="*/ 1289602 h 1290589"/>
                <a:gd name="connsiteX51" fmla="*/ 6696 w 1275284"/>
                <a:gd name="connsiteY51" fmla="*/ 1283893 h 1290589"/>
                <a:gd name="connsiteX52" fmla="*/ 0 w 1275284"/>
                <a:gd name="connsiteY52" fmla="*/ 1267729 h 1290589"/>
                <a:gd name="connsiteX53" fmla="*/ 754 w 1275284"/>
                <a:gd name="connsiteY53" fmla="*/ 1265909 h 1290589"/>
                <a:gd name="connsiteX54" fmla="*/ 1 w 1275284"/>
                <a:gd name="connsiteY54" fmla="*/ 1265909 h 1290589"/>
                <a:gd name="connsiteX55" fmla="*/ 1 w 1275284"/>
                <a:gd name="connsiteY55" fmla="*/ 1008338 h 1290589"/>
                <a:gd name="connsiteX56" fmla="*/ 0 w 1275284"/>
                <a:gd name="connsiteY56" fmla="*/ 1008335 h 1290589"/>
                <a:gd name="connsiteX57" fmla="*/ 6696 w 1275284"/>
                <a:gd name="connsiteY57" fmla="*/ 992171 h 1290589"/>
                <a:gd name="connsiteX58" fmla="*/ 20476 w 1275284"/>
                <a:gd name="connsiteY58" fmla="*/ 986463 h 1290589"/>
                <a:gd name="connsiteX59" fmla="*/ 20476 w 1275284"/>
                <a:gd name="connsiteY59" fmla="*/ 985962 h 1290589"/>
                <a:gd name="connsiteX60" fmla="*/ 21684 w 1275284"/>
                <a:gd name="connsiteY60" fmla="*/ 985962 h 1290589"/>
                <a:gd name="connsiteX61" fmla="*/ 22860 w 1275284"/>
                <a:gd name="connsiteY61" fmla="*/ 985475 h 1290589"/>
                <a:gd name="connsiteX62" fmla="*/ 24036 w 1275284"/>
                <a:gd name="connsiteY62" fmla="*/ 985962 h 1290589"/>
                <a:gd name="connsiteX63" fmla="*/ 922080 w 1275284"/>
                <a:gd name="connsiteY63" fmla="*/ 985962 h 1290589"/>
                <a:gd name="connsiteX64" fmla="*/ 921947 w 1275284"/>
                <a:gd name="connsiteY64" fmla="*/ 984914 h 1290589"/>
                <a:gd name="connsiteX65" fmla="*/ 936755 w 1275284"/>
                <a:gd name="connsiteY65" fmla="*/ 978780 h 1290589"/>
                <a:gd name="connsiteX66" fmla="*/ 943451 w 1275284"/>
                <a:gd name="connsiteY66" fmla="*/ 962616 h 1290589"/>
                <a:gd name="connsiteX67" fmla="*/ 940972 w 1275284"/>
                <a:gd name="connsiteY67" fmla="*/ 956631 h 1290589"/>
                <a:gd name="connsiteX68" fmla="*/ 941655 w 1275284"/>
                <a:gd name="connsiteY68" fmla="*/ 956671 h 1290589"/>
                <a:gd name="connsiteX69" fmla="*/ 944083 w 1275284"/>
                <a:gd name="connsiteY69" fmla="*/ 957410 h 1290589"/>
                <a:gd name="connsiteX70" fmla="*/ 944083 w 1275284"/>
                <a:gd name="connsiteY70" fmla="*/ 820082 h 1290589"/>
                <a:gd name="connsiteX71" fmla="*/ 943099 w 1275284"/>
                <a:gd name="connsiteY71" fmla="*/ 820099 h 1290589"/>
                <a:gd name="connsiteX72" fmla="*/ 936756 w 1275284"/>
                <a:gd name="connsiteY72" fmla="*/ 804788 h 1290589"/>
                <a:gd name="connsiteX73" fmla="*/ 920592 w 1275284"/>
                <a:gd name="connsiteY73" fmla="*/ 798092 h 1290589"/>
                <a:gd name="connsiteX74" fmla="*/ 919331 w 1275284"/>
                <a:gd name="connsiteY74" fmla="*/ 798614 h 1290589"/>
                <a:gd name="connsiteX75" fmla="*/ 919331 w 1275284"/>
                <a:gd name="connsiteY75" fmla="*/ 797607 h 1290589"/>
                <a:gd name="connsiteX76" fmla="*/ 316639 w 1275284"/>
                <a:gd name="connsiteY76" fmla="*/ 797607 h 1290589"/>
                <a:gd name="connsiteX77" fmla="*/ 20475 w 1275284"/>
                <a:gd name="connsiteY77" fmla="*/ 797607 h 1290589"/>
                <a:gd name="connsiteX78" fmla="*/ 20475 w 1275284"/>
                <a:gd name="connsiteY78" fmla="*/ 796053 h 1290589"/>
                <a:gd name="connsiteX79" fmla="*/ 6696 w 1275284"/>
                <a:gd name="connsiteY79" fmla="*/ 790346 h 1290589"/>
                <a:gd name="connsiteX80" fmla="*/ 0 w 1275284"/>
                <a:gd name="connsiteY80" fmla="*/ 774181 h 1290589"/>
                <a:gd name="connsiteX81" fmla="*/ 415 w 1275284"/>
                <a:gd name="connsiteY81" fmla="*/ 773180 h 1290589"/>
                <a:gd name="connsiteX82" fmla="*/ 1 w 1275284"/>
                <a:gd name="connsiteY82" fmla="*/ 773180 h 1290589"/>
                <a:gd name="connsiteX83" fmla="*/ 1 w 1275284"/>
                <a:gd name="connsiteY83" fmla="*/ 506376 h 1290589"/>
                <a:gd name="connsiteX84" fmla="*/ 2 w 1275284"/>
                <a:gd name="connsiteY84" fmla="*/ 506374 h 1290589"/>
                <a:gd name="connsiteX85" fmla="*/ 2 w 1275284"/>
                <a:gd name="connsiteY85" fmla="*/ 291235 h 1290589"/>
                <a:gd name="connsiteX86" fmla="*/ 1 w 1275284"/>
                <a:gd name="connsiteY86" fmla="*/ 291232 h 1290589"/>
                <a:gd name="connsiteX87" fmla="*/ 1 w 1275284"/>
                <a:gd name="connsiteY87" fmla="*/ 22863 h 1290589"/>
                <a:gd name="connsiteX88" fmla="*/ 0 w 1275284"/>
                <a:gd name="connsiteY88" fmla="*/ 22860 h 1290589"/>
                <a:gd name="connsiteX89" fmla="*/ 6696 w 1275284"/>
                <a:gd name="connsiteY89" fmla="*/ 6696 h 1290589"/>
                <a:gd name="connsiteX90" fmla="*/ 20478 w 1275284"/>
                <a:gd name="connsiteY90" fmla="*/ 987 h 1290589"/>
                <a:gd name="connsiteX91" fmla="*/ 20478 w 1275284"/>
                <a:gd name="connsiteY91" fmla="*/ 1 h 1290589"/>
                <a:gd name="connsiteX92" fmla="*/ 22858 w 1275284"/>
                <a:gd name="connsiteY92" fmla="*/ 1 h 1290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1275284" h="1290589">
                  <a:moveTo>
                    <a:pt x="22860" y="0"/>
                  </a:moveTo>
                  <a:lnTo>
                    <a:pt x="22862" y="1"/>
                  </a:lnTo>
                  <a:lnTo>
                    <a:pt x="1252140" y="1"/>
                  </a:lnTo>
                  <a:lnTo>
                    <a:pt x="1252140" y="118"/>
                  </a:lnTo>
                  <a:lnTo>
                    <a:pt x="1252424" y="0"/>
                  </a:lnTo>
                  <a:cubicBezTo>
                    <a:pt x="1265049" y="0"/>
                    <a:pt x="1275284" y="10235"/>
                    <a:pt x="1275284" y="22860"/>
                  </a:cubicBezTo>
                  <a:lnTo>
                    <a:pt x="1275283" y="22863"/>
                  </a:lnTo>
                  <a:lnTo>
                    <a:pt x="1275283" y="282150"/>
                  </a:lnTo>
                  <a:lnTo>
                    <a:pt x="1275000" y="282150"/>
                  </a:lnTo>
                  <a:lnTo>
                    <a:pt x="1275001" y="282153"/>
                  </a:lnTo>
                  <a:cubicBezTo>
                    <a:pt x="1275001" y="294778"/>
                    <a:pt x="1264766" y="305013"/>
                    <a:pt x="1252141" y="305013"/>
                  </a:cubicBezTo>
                  <a:lnTo>
                    <a:pt x="1251207" y="304626"/>
                  </a:lnTo>
                  <a:lnTo>
                    <a:pt x="352593" y="304626"/>
                  </a:lnTo>
                  <a:lnTo>
                    <a:pt x="352593" y="305534"/>
                  </a:lnTo>
                  <a:lnTo>
                    <a:pt x="337690" y="311708"/>
                  </a:lnTo>
                  <a:cubicBezTo>
                    <a:pt x="333553" y="315845"/>
                    <a:pt x="330994" y="321560"/>
                    <a:pt x="330994" y="327872"/>
                  </a:cubicBezTo>
                  <a:lnTo>
                    <a:pt x="331937" y="330149"/>
                  </a:lnTo>
                  <a:lnTo>
                    <a:pt x="331202" y="330108"/>
                  </a:lnTo>
                  <a:lnTo>
                    <a:pt x="331202" y="469032"/>
                  </a:lnTo>
                  <a:lnTo>
                    <a:pt x="330993" y="469536"/>
                  </a:lnTo>
                  <a:lnTo>
                    <a:pt x="331202" y="470041"/>
                  </a:lnTo>
                  <a:lnTo>
                    <a:pt x="331202" y="472672"/>
                  </a:lnTo>
                  <a:lnTo>
                    <a:pt x="332272" y="472623"/>
                  </a:lnTo>
                  <a:lnTo>
                    <a:pt x="337689" y="485701"/>
                  </a:lnTo>
                  <a:lnTo>
                    <a:pt x="352479" y="491827"/>
                  </a:lnTo>
                  <a:lnTo>
                    <a:pt x="352237" y="492982"/>
                  </a:lnTo>
                  <a:lnTo>
                    <a:pt x="958646" y="492982"/>
                  </a:lnTo>
                  <a:lnTo>
                    <a:pt x="1252139" y="492982"/>
                  </a:lnTo>
                  <a:lnTo>
                    <a:pt x="1252139" y="494894"/>
                  </a:lnTo>
                  <a:lnTo>
                    <a:pt x="1252424" y="494776"/>
                  </a:lnTo>
                  <a:cubicBezTo>
                    <a:pt x="1258736" y="494776"/>
                    <a:pt x="1264452" y="497335"/>
                    <a:pt x="1268588" y="501472"/>
                  </a:cubicBezTo>
                  <a:lnTo>
                    <a:pt x="1274459" y="515645"/>
                  </a:lnTo>
                  <a:lnTo>
                    <a:pt x="1275283" y="515645"/>
                  </a:lnTo>
                  <a:lnTo>
                    <a:pt x="1275283" y="517634"/>
                  </a:lnTo>
                  <a:lnTo>
                    <a:pt x="1275284" y="517636"/>
                  </a:lnTo>
                  <a:lnTo>
                    <a:pt x="1275283" y="517639"/>
                  </a:lnTo>
                  <a:lnTo>
                    <a:pt x="1275283" y="784213"/>
                  </a:lnTo>
                  <a:lnTo>
                    <a:pt x="1275283" y="999356"/>
                  </a:lnTo>
                  <a:lnTo>
                    <a:pt x="1275283" y="1265909"/>
                  </a:lnTo>
                  <a:lnTo>
                    <a:pt x="1274530" y="1265909"/>
                  </a:lnTo>
                  <a:lnTo>
                    <a:pt x="1275284" y="1267729"/>
                  </a:lnTo>
                  <a:cubicBezTo>
                    <a:pt x="1275284" y="1280354"/>
                    <a:pt x="1265049" y="1290589"/>
                    <a:pt x="1252424" y="1290589"/>
                  </a:cubicBezTo>
                  <a:lnTo>
                    <a:pt x="1252139" y="1290471"/>
                  </a:lnTo>
                  <a:lnTo>
                    <a:pt x="1252139" y="1290588"/>
                  </a:lnTo>
                  <a:lnTo>
                    <a:pt x="958646" y="1290588"/>
                  </a:lnTo>
                  <a:lnTo>
                    <a:pt x="958644" y="1290587"/>
                  </a:lnTo>
                  <a:lnTo>
                    <a:pt x="22865" y="1290587"/>
                  </a:lnTo>
                  <a:lnTo>
                    <a:pt x="22860" y="1290589"/>
                  </a:lnTo>
                  <a:lnTo>
                    <a:pt x="22855" y="1290587"/>
                  </a:lnTo>
                  <a:lnTo>
                    <a:pt x="20477" y="1290587"/>
                  </a:lnTo>
                  <a:lnTo>
                    <a:pt x="20477" y="1289602"/>
                  </a:lnTo>
                  <a:lnTo>
                    <a:pt x="6696" y="1283893"/>
                  </a:lnTo>
                  <a:cubicBezTo>
                    <a:pt x="2559" y="1279757"/>
                    <a:pt x="0" y="1274042"/>
                    <a:pt x="0" y="1267729"/>
                  </a:cubicBezTo>
                  <a:lnTo>
                    <a:pt x="754" y="1265909"/>
                  </a:lnTo>
                  <a:lnTo>
                    <a:pt x="1" y="1265909"/>
                  </a:lnTo>
                  <a:lnTo>
                    <a:pt x="1" y="1008338"/>
                  </a:lnTo>
                  <a:lnTo>
                    <a:pt x="0" y="1008335"/>
                  </a:lnTo>
                  <a:cubicBezTo>
                    <a:pt x="0" y="1002023"/>
                    <a:pt x="2559" y="996308"/>
                    <a:pt x="6696" y="992171"/>
                  </a:cubicBezTo>
                  <a:lnTo>
                    <a:pt x="20476" y="986463"/>
                  </a:lnTo>
                  <a:lnTo>
                    <a:pt x="20476" y="985962"/>
                  </a:lnTo>
                  <a:lnTo>
                    <a:pt x="21684" y="985962"/>
                  </a:lnTo>
                  <a:lnTo>
                    <a:pt x="22860" y="985475"/>
                  </a:lnTo>
                  <a:lnTo>
                    <a:pt x="24036" y="985962"/>
                  </a:lnTo>
                  <a:lnTo>
                    <a:pt x="922080" y="985962"/>
                  </a:lnTo>
                  <a:lnTo>
                    <a:pt x="921947" y="984914"/>
                  </a:lnTo>
                  <a:lnTo>
                    <a:pt x="936755" y="978780"/>
                  </a:lnTo>
                  <a:cubicBezTo>
                    <a:pt x="940892" y="974644"/>
                    <a:pt x="943451" y="968929"/>
                    <a:pt x="943451" y="962616"/>
                  </a:cubicBezTo>
                  <a:lnTo>
                    <a:pt x="940972" y="956631"/>
                  </a:lnTo>
                  <a:lnTo>
                    <a:pt x="941655" y="956671"/>
                  </a:lnTo>
                  <a:lnTo>
                    <a:pt x="944083" y="957410"/>
                  </a:lnTo>
                  <a:lnTo>
                    <a:pt x="944083" y="820082"/>
                  </a:lnTo>
                  <a:lnTo>
                    <a:pt x="943099" y="820099"/>
                  </a:lnTo>
                  <a:lnTo>
                    <a:pt x="936756" y="804788"/>
                  </a:lnTo>
                  <a:cubicBezTo>
                    <a:pt x="932620" y="800651"/>
                    <a:pt x="926905" y="798092"/>
                    <a:pt x="920592" y="798092"/>
                  </a:cubicBezTo>
                  <a:lnTo>
                    <a:pt x="919331" y="798614"/>
                  </a:lnTo>
                  <a:lnTo>
                    <a:pt x="919331" y="797607"/>
                  </a:lnTo>
                  <a:lnTo>
                    <a:pt x="316639" y="797607"/>
                  </a:lnTo>
                  <a:lnTo>
                    <a:pt x="20475" y="797607"/>
                  </a:lnTo>
                  <a:lnTo>
                    <a:pt x="20475" y="796053"/>
                  </a:lnTo>
                  <a:lnTo>
                    <a:pt x="6696" y="790346"/>
                  </a:lnTo>
                  <a:cubicBezTo>
                    <a:pt x="2559" y="786209"/>
                    <a:pt x="0" y="780494"/>
                    <a:pt x="0" y="774181"/>
                  </a:cubicBezTo>
                  <a:lnTo>
                    <a:pt x="415" y="773180"/>
                  </a:lnTo>
                  <a:lnTo>
                    <a:pt x="1" y="773180"/>
                  </a:lnTo>
                  <a:lnTo>
                    <a:pt x="1" y="506376"/>
                  </a:lnTo>
                  <a:lnTo>
                    <a:pt x="2" y="506374"/>
                  </a:lnTo>
                  <a:lnTo>
                    <a:pt x="2" y="291235"/>
                  </a:lnTo>
                  <a:lnTo>
                    <a:pt x="1" y="291232"/>
                  </a:lnTo>
                  <a:lnTo>
                    <a:pt x="1" y="22863"/>
                  </a:lnTo>
                  <a:lnTo>
                    <a:pt x="0" y="22860"/>
                  </a:lnTo>
                  <a:cubicBezTo>
                    <a:pt x="0" y="16548"/>
                    <a:pt x="2559" y="10833"/>
                    <a:pt x="6696" y="6696"/>
                  </a:cubicBezTo>
                  <a:lnTo>
                    <a:pt x="20478" y="987"/>
                  </a:lnTo>
                  <a:lnTo>
                    <a:pt x="20478" y="1"/>
                  </a:lnTo>
                  <a:lnTo>
                    <a:pt x="22858" y="1"/>
                  </a:lnTo>
                  <a:close/>
                </a:path>
              </a:pathLst>
            </a:custGeom>
            <a:solidFill>
              <a:srgbClr val="FF3C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001BDF2-A173-4873-BF05-FB099A4A526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73199" y="2313828"/>
              <a:ext cx="1275282" cy="1290736"/>
            </a:xfrm>
            <a:custGeom>
              <a:avLst/>
              <a:gdLst>
                <a:gd name="connsiteX0" fmla="*/ 22935 w 1275282"/>
                <a:gd name="connsiteY0" fmla="*/ 0 h 1290736"/>
                <a:gd name="connsiteX1" fmla="*/ 22937 w 1275282"/>
                <a:gd name="connsiteY1" fmla="*/ 1 h 1290736"/>
                <a:gd name="connsiteX2" fmla="*/ 307902 w 1275282"/>
                <a:gd name="connsiteY2" fmla="*/ 1 h 1290736"/>
                <a:gd name="connsiteX3" fmla="*/ 307905 w 1275282"/>
                <a:gd name="connsiteY3" fmla="*/ 0 h 1290736"/>
                <a:gd name="connsiteX4" fmla="*/ 307907 w 1275282"/>
                <a:gd name="connsiteY4" fmla="*/ 1 h 1290736"/>
                <a:gd name="connsiteX5" fmla="*/ 310594 w 1275282"/>
                <a:gd name="connsiteY5" fmla="*/ 1 h 1290736"/>
                <a:gd name="connsiteX6" fmla="*/ 310494 w 1275282"/>
                <a:gd name="connsiteY6" fmla="*/ 1072 h 1290736"/>
                <a:gd name="connsiteX7" fmla="*/ 324069 w 1275282"/>
                <a:gd name="connsiteY7" fmla="*/ 6696 h 1290736"/>
                <a:gd name="connsiteX8" fmla="*/ 330765 w 1275282"/>
                <a:gd name="connsiteY8" fmla="*/ 22860 h 1290736"/>
                <a:gd name="connsiteX9" fmla="*/ 330579 w 1275282"/>
                <a:gd name="connsiteY9" fmla="*/ 23309 h 1290736"/>
                <a:gd name="connsiteX10" fmla="*/ 331201 w 1275282"/>
                <a:gd name="connsiteY10" fmla="*/ 23255 h 1290736"/>
                <a:gd name="connsiteX11" fmla="*/ 331201 w 1275282"/>
                <a:gd name="connsiteY11" fmla="*/ 965690 h 1290736"/>
                <a:gd name="connsiteX12" fmla="*/ 333121 w 1275282"/>
                <a:gd name="connsiteY12" fmla="*/ 965690 h 1290736"/>
                <a:gd name="connsiteX13" fmla="*/ 338831 w 1275282"/>
                <a:gd name="connsiteY13" fmla="*/ 979474 h 1290736"/>
                <a:gd name="connsiteX14" fmla="*/ 352613 w 1275282"/>
                <a:gd name="connsiteY14" fmla="*/ 985183 h 1290736"/>
                <a:gd name="connsiteX15" fmla="*/ 352613 w 1275282"/>
                <a:gd name="connsiteY15" fmla="*/ 985961 h 1290736"/>
                <a:gd name="connsiteX16" fmla="*/ 354491 w 1275282"/>
                <a:gd name="connsiteY16" fmla="*/ 985961 h 1290736"/>
                <a:gd name="connsiteX17" fmla="*/ 354995 w 1275282"/>
                <a:gd name="connsiteY17" fmla="*/ 986170 h 1290736"/>
                <a:gd name="connsiteX18" fmla="*/ 355500 w 1275282"/>
                <a:gd name="connsiteY18" fmla="*/ 985961 h 1290736"/>
                <a:gd name="connsiteX19" fmla="*/ 921228 w 1275282"/>
                <a:gd name="connsiteY19" fmla="*/ 985961 h 1290736"/>
                <a:gd name="connsiteX20" fmla="*/ 921732 w 1275282"/>
                <a:gd name="connsiteY20" fmla="*/ 986170 h 1290736"/>
                <a:gd name="connsiteX21" fmla="*/ 937897 w 1275282"/>
                <a:gd name="connsiteY21" fmla="*/ 979474 h 1290736"/>
                <a:gd name="connsiteX22" fmla="*/ 943606 w 1275282"/>
                <a:gd name="connsiteY22" fmla="*/ 965690 h 1290736"/>
                <a:gd name="connsiteX23" fmla="*/ 944082 w 1275282"/>
                <a:gd name="connsiteY23" fmla="*/ 965690 h 1290736"/>
                <a:gd name="connsiteX24" fmla="*/ 944082 w 1275282"/>
                <a:gd name="connsiteY24" fmla="*/ 964541 h 1290736"/>
                <a:gd name="connsiteX25" fmla="*/ 944592 w 1275282"/>
                <a:gd name="connsiteY25" fmla="*/ 963310 h 1290736"/>
                <a:gd name="connsiteX26" fmla="*/ 944082 w 1275282"/>
                <a:gd name="connsiteY26" fmla="*/ 962079 h 1290736"/>
                <a:gd name="connsiteX27" fmla="*/ 944082 w 1275282"/>
                <a:gd name="connsiteY27" fmla="*/ 26486 h 1290736"/>
                <a:gd name="connsiteX28" fmla="*/ 943047 w 1275282"/>
                <a:gd name="connsiteY28" fmla="*/ 23987 h 1290736"/>
                <a:gd name="connsiteX29" fmla="*/ 944082 w 1275282"/>
                <a:gd name="connsiteY29" fmla="*/ 21488 h 1290736"/>
                <a:gd name="connsiteX30" fmla="*/ 944082 w 1275282"/>
                <a:gd name="connsiteY30" fmla="*/ 19796 h 1290736"/>
                <a:gd name="connsiteX31" fmla="*/ 944783 w 1275282"/>
                <a:gd name="connsiteY31" fmla="*/ 19796 h 1290736"/>
                <a:gd name="connsiteX32" fmla="*/ 949742 w 1275282"/>
                <a:gd name="connsiteY32" fmla="*/ 7823 h 1290736"/>
                <a:gd name="connsiteX33" fmla="*/ 965147 w 1275282"/>
                <a:gd name="connsiteY33" fmla="*/ 1442 h 1290736"/>
                <a:gd name="connsiteX34" fmla="*/ 965147 w 1275282"/>
                <a:gd name="connsiteY34" fmla="*/ 1 h 1290736"/>
                <a:gd name="connsiteX35" fmla="*/ 1248662 w 1275282"/>
                <a:gd name="connsiteY35" fmla="*/ 1 h 1290736"/>
                <a:gd name="connsiteX36" fmla="*/ 1248665 w 1275282"/>
                <a:gd name="connsiteY36" fmla="*/ 300 h 1290736"/>
                <a:gd name="connsiteX37" fmla="*/ 1248610 w 1275282"/>
                <a:gd name="connsiteY37" fmla="*/ 2229 h 1290736"/>
                <a:gd name="connsiteX38" fmla="*/ 1252345 w 1275282"/>
                <a:gd name="connsiteY38" fmla="*/ 682 h 1290736"/>
                <a:gd name="connsiteX39" fmla="*/ 1268509 w 1275282"/>
                <a:gd name="connsiteY39" fmla="*/ 7378 h 1290736"/>
                <a:gd name="connsiteX40" fmla="*/ 1273653 w 1275282"/>
                <a:gd name="connsiteY40" fmla="*/ 19796 h 1290736"/>
                <a:gd name="connsiteX41" fmla="*/ 1275282 w 1275282"/>
                <a:gd name="connsiteY41" fmla="*/ 19796 h 1290736"/>
                <a:gd name="connsiteX42" fmla="*/ 1275282 w 1275282"/>
                <a:gd name="connsiteY42" fmla="*/ 999355 h 1290736"/>
                <a:gd name="connsiteX43" fmla="*/ 1275282 w 1275282"/>
                <a:gd name="connsiteY43" fmla="*/ 1267571 h 1290736"/>
                <a:gd name="connsiteX44" fmla="*/ 1273059 w 1275282"/>
                <a:gd name="connsiteY44" fmla="*/ 1267571 h 1290736"/>
                <a:gd name="connsiteX45" fmla="*/ 1273124 w 1275282"/>
                <a:gd name="connsiteY45" fmla="*/ 1267727 h 1290736"/>
                <a:gd name="connsiteX46" fmla="*/ 1250264 w 1275282"/>
                <a:gd name="connsiteY46" fmla="*/ 1290587 h 1290736"/>
                <a:gd name="connsiteX47" fmla="*/ 1249735 w 1275282"/>
                <a:gd name="connsiteY47" fmla="*/ 1290368 h 1290736"/>
                <a:gd name="connsiteX48" fmla="*/ 1249717 w 1275282"/>
                <a:gd name="connsiteY48" fmla="*/ 1290587 h 1290736"/>
                <a:gd name="connsiteX49" fmla="*/ 958645 w 1275282"/>
                <a:gd name="connsiteY49" fmla="*/ 1290587 h 1290736"/>
                <a:gd name="connsiteX50" fmla="*/ 958643 w 1275282"/>
                <a:gd name="connsiteY50" fmla="*/ 1290586 h 1290736"/>
                <a:gd name="connsiteX51" fmla="*/ 316641 w 1275282"/>
                <a:gd name="connsiteY51" fmla="*/ 1290586 h 1290736"/>
                <a:gd name="connsiteX52" fmla="*/ 316638 w 1275282"/>
                <a:gd name="connsiteY52" fmla="*/ 1290587 h 1290736"/>
                <a:gd name="connsiteX53" fmla="*/ 24698 w 1275282"/>
                <a:gd name="connsiteY53" fmla="*/ 1290587 h 1290736"/>
                <a:gd name="connsiteX54" fmla="*/ 24696 w 1275282"/>
                <a:gd name="connsiteY54" fmla="*/ 1290385 h 1290736"/>
                <a:gd name="connsiteX55" fmla="*/ 23847 w 1275282"/>
                <a:gd name="connsiteY55" fmla="*/ 1290736 h 1290736"/>
                <a:gd name="connsiteX56" fmla="*/ 987 w 1275282"/>
                <a:gd name="connsiteY56" fmla="*/ 1267876 h 1290736"/>
                <a:gd name="connsiteX57" fmla="*/ 1681 w 1275282"/>
                <a:gd name="connsiteY57" fmla="*/ 1266199 h 1290736"/>
                <a:gd name="connsiteX58" fmla="*/ 0 w 1275282"/>
                <a:gd name="connsiteY58" fmla="*/ 1265920 h 1290736"/>
                <a:gd name="connsiteX59" fmla="*/ 0 w 1275282"/>
                <a:gd name="connsiteY59" fmla="*/ 999355 h 1290736"/>
                <a:gd name="connsiteX60" fmla="*/ 1 w 1275282"/>
                <a:gd name="connsiteY60" fmla="*/ 999353 h 1290736"/>
                <a:gd name="connsiteX61" fmla="*/ 1 w 1275282"/>
                <a:gd name="connsiteY61" fmla="*/ 22282 h 1290736"/>
                <a:gd name="connsiteX62" fmla="*/ 336 w 1275282"/>
                <a:gd name="connsiteY62" fmla="*/ 22229 h 1290736"/>
                <a:gd name="connsiteX63" fmla="*/ 6770 w 1275282"/>
                <a:gd name="connsiteY63" fmla="*/ 6696 h 1290736"/>
                <a:gd name="connsiteX64" fmla="*/ 22539 w 1275282"/>
                <a:gd name="connsiteY64" fmla="*/ 164 h 1290736"/>
                <a:gd name="connsiteX65" fmla="*/ 22496 w 1275282"/>
                <a:gd name="connsiteY65" fmla="*/ 1 h 1290736"/>
                <a:gd name="connsiteX66" fmla="*/ 22932 w 1275282"/>
                <a:gd name="connsiteY66" fmla="*/ 1 h 1290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1275282" h="1290736">
                  <a:moveTo>
                    <a:pt x="22935" y="0"/>
                  </a:moveTo>
                  <a:lnTo>
                    <a:pt x="22937" y="1"/>
                  </a:lnTo>
                  <a:lnTo>
                    <a:pt x="307902" y="1"/>
                  </a:lnTo>
                  <a:lnTo>
                    <a:pt x="307905" y="0"/>
                  </a:lnTo>
                  <a:lnTo>
                    <a:pt x="307907" y="1"/>
                  </a:lnTo>
                  <a:lnTo>
                    <a:pt x="310594" y="1"/>
                  </a:lnTo>
                  <a:lnTo>
                    <a:pt x="310494" y="1072"/>
                  </a:lnTo>
                  <a:lnTo>
                    <a:pt x="324069" y="6696"/>
                  </a:lnTo>
                  <a:cubicBezTo>
                    <a:pt x="328206" y="10832"/>
                    <a:pt x="330765" y="16547"/>
                    <a:pt x="330765" y="22860"/>
                  </a:cubicBezTo>
                  <a:lnTo>
                    <a:pt x="330579" y="23309"/>
                  </a:lnTo>
                  <a:lnTo>
                    <a:pt x="331201" y="23255"/>
                  </a:lnTo>
                  <a:lnTo>
                    <a:pt x="331201" y="965690"/>
                  </a:lnTo>
                  <a:lnTo>
                    <a:pt x="333121" y="965690"/>
                  </a:lnTo>
                  <a:lnTo>
                    <a:pt x="338831" y="979474"/>
                  </a:lnTo>
                  <a:lnTo>
                    <a:pt x="352613" y="985183"/>
                  </a:lnTo>
                  <a:lnTo>
                    <a:pt x="352613" y="985961"/>
                  </a:lnTo>
                  <a:lnTo>
                    <a:pt x="354491" y="985961"/>
                  </a:lnTo>
                  <a:lnTo>
                    <a:pt x="354995" y="986170"/>
                  </a:lnTo>
                  <a:lnTo>
                    <a:pt x="355500" y="985961"/>
                  </a:lnTo>
                  <a:lnTo>
                    <a:pt x="921228" y="985961"/>
                  </a:lnTo>
                  <a:lnTo>
                    <a:pt x="921732" y="986170"/>
                  </a:lnTo>
                  <a:cubicBezTo>
                    <a:pt x="928045" y="986170"/>
                    <a:pt x="933760" y="983611"/>
                    <a:pt x="937897" y="979474"/>
                  </a:cubicBezTo>
                  <a:lnTo>
                    <a:pt x="943606" y="965690"/>
                  </a:lnTo>
                  <a:lnTo>
                    <a:pt x="944082" y="965690"/>
                  </a:lnTo>
                  <a:lnTo>
                    <a:pt x="944082" y="964541"/>
                  </a:lnTo>
                  <a:lnTo>
                    <a:pt x="944592" y="963310"/>
                  </a:lnTo>
                  <a:lnTo>
                    <a:pt x="944082" y="962079"/>
                  </a:lnTo>
                  <a:lnTo>
                    <a:pt x="944082" y="26486"/>
                  </a:lnTo>
                  <a:lnTo>
                    <a:pt x="943047" y="23987"/>
                  </a:lnTo>
                  <a:lnTo>
                    <a:pt x="944082" y="21488"/>
                  </a:lnTo>
                  <a:lnTo>
                    <a:pt x="944082" y="19796"/>
                  </a:lnTo>
                  <a:lnTo>
                    <a:pt x="944783" y="19796"/>
                  </a:lnTo>
                  <a:lnTo>
                    <a:pt x="949742" y="7823"/>
                  </a:lnTo>
                  <a:lnTo>
                    <a:pt x="965147" y="1442"/>
                  </a:lnTo>
                  <a:lnTo>
                    <a:pt x="965147" y="1"/>
                  </a:lnTo>
                  <a:lnTo>
                    <a:pt x="1248662" y="1"/>
                  </a:lnTo>
                  <a:lnTo>
                    <a:pt x="1248665" y="300"/>
                  </a:lnTo>
                  <a:lnTo>
                    <a:pt x="1248610" y="2229"/>
                  </a:lnTo>
                  <a:lnTo>
                    <a:pt x="1252345" y="682"/>
                  </a:lnTo>
                  <a:cubicBezTo>
                    <a:pt x="1258658" y="682"/>
                    <a:pt x="1264373" y="3241"/>
                    <a:pt x="1268509" y="7378"/>
                  </a:cubicBezTo>
                  <a:lnTo>
                    <a:pt x="1273653" y="19796"/>
                  </a:lnTo>
                  <a:lnTo>
                    <a:pt x="1275282" y="19796"/>
                  </a:lnTo>
                  <a:lnTo>
                    <a:pt x="1275282" y="999355"/>
                  </a:lnTo>
                  <a:lnTo>
                    <a:pt x="1275282" y="1267571"/>
                  </a:lnTo>
                  <a:lnTo>
                    <a:pt x="1273059" y="1267571"/>
                  </a:lnTo>
                  <a:lnTo>
                    <a:pt x="1273124" y="1267727"/>
                  </a:lnTo>
                  <a:cubicBezTo>
                    <a:pt x="1273124" y="1280352"/>
                    <a:pt x="1262889" y="1290587"/>
                    <a:pt x="1250264" y="1290587"/>
                  </a:cubicBezTo>
                  <a:lnTo>
                    <a:pt x="1249735" y="1290368"/>
                  </a:lnTo>
                  <a:lnTo>
                    <a:pt x="1249717" y="1290587"/>
                  </a:lnTo>
                  <a:lnTo>
                    <a:pt x="958645" y="1290587"/>
                  </a:lnTo>
                  <a:lnTo>
                    <a:pt x="958643" y="1290586"/>
                  </a:lnTo>
                  <a:lnTo>
                    <a:pt x="316641" y="1290586"/>
                  </a:lnTo>
                  <a:lnTo>
                    <a:pt x="316638" y="1290587"/>
                  </a:lnTo>
                  <a:lnTo>
                    <a:pt x="24698" y="1290587"/>
                  </a:lnTo>
                  <a:lnTo>
                    <a:pt x="24696" y="1290385"/>
                  </a:lnTo>
                  <a:lnTo>
                    <a:pt x="23847" y="1290736"/>
                  </a:lnTo>
                  <a:cubicBezTo>
                    <a:pt x="11222" y="1290736"/>
                    <a:pt x="987" y="1280501"/>
                    <a:pt x="987" y="1267876"/>
                  </a:cubicBezTo>
                  <a:lnTo>
                    <a:pt x="1681" y="1266199"/>
                  </a:lnTo>
                  <a:lnTo>
                    <a:pt x="0" y="1265920"/>
                  </a:lnTo>
                  <a:lnTo>
                    <a:pt x="0" y="999355"/>
                  </a:lnTo>
                  <a:lnTo>
                    <a:pt x="1" y="999353"/>
                  </a:lnTo>
                  <a:lnTo>
                    <a:pt x="1" y="22282"/>
                  </a:lnTo>
                  <a:lnTo>
                    <a:pt x="336" y="22229"/>
                  </a:lnTo>
                  <a:lnTo>
                    <a:pt x="6770" y="6696"/>
                  </a:lnTo>
                  <a:lnTo>
                    <a:pt x="22539" y="164"/>
                  </a:lnTo>
                  <a:lnTo>
                    <a:pt x="22496" y="1"/>
                  </a:lnTo>
                  <a:lnTo>
                    <a:pt x="22932" y="1"/>
                  </a:lnTo>
                  <a:close/>
                </a:path>
              </a:pathLst>
            </a:custGeom>
            <a:solidFill>
              <a:srgbClr val="FF3C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252D7D76-8695-497A-A903-2E5F3865C5F5}"/>
                </a:ext>
              </a:extLst>
            </p:cNvPr>
            <p:cNvSpPr/>
            <p:nvPr/>
          </p:nvSpPr>
          <p:spPr>
            <a:xfrm>
              <a:off x="8146160" y="2313829"/>
              <a:ext cx="331200" cy="1290586"/>
            </a:xfrm>
            <a:prstGeom prst="roundRect">
              <a:avLst>
                <a:gd name="adj" fmla="val 6554"/>
              </a:avLst>
            </a:prstGeom>
            <a:solidFill>
              <a:srgbClr val="FF3C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2B0F67F3-BC79-48EB-BF46-991AEEAF3340}"/>
                </a:ext>
              </a:extLst>
            </p:cNvPr>
            <p:cNvSpPr/>
            <p:nvPr/>
          </p:nvSpPr>
          <p:spPr>
            <a:xfrm>
              <a:off x="8740717" y="2316302"/>
              <a:ext cx="1275283" cy="1290587"/>
            </a:xfrm>
            <a:custGeom>
              <a:avLst/>
              <a:gdLst>
                <a:gd name="connsiteX0" fmla="*/ 22859 w 1275283"/>
                <a:gd name="connsiteY0" fmla="*/ 0 h 1290587"/>
                <a:gd name="connsiteX1" fmla="*/ 22860 w 1275283"/>
                <a:gd name="connsiteY1" fmla="*/ 0 h 1290587"/>
                <a:gd name="connsiteX2" fmla="*/ 1252421 w 1275283"/>
                <a:gd name="connsiteY2" fmla="*/ 0 h 1290587"/>
                <a:gd name="connsiteX3" fmla="*/ 1252421 w 1275283"/>
                <a:gd name="connsiteY3" fmla="*/ 1 h 1290587"/>
                <a:gd name="connsiteX4" fmla="*/ 1252423 w 1275283"/>
                <a:gd name="connsiteY4" fmla="*/ 0 h 1290587"/>
                <a:gd name="connsiteX5" fmla="*/ 1268587 w 1275283"/>
                <a:gd name="connsiteY5" fmla="*/ 6696 h 1290587"/>
                <a:gd name="connsiteX6" fmla="*/ 1274099 w 1275283"/>
                <a:gd name="connsiteY6" fmla="*/ 20002 h 1290587"/>
                <a:gd name="connsiteX7" fmla="*/ 1275282 w 1275283"/>
                <a:gd name="connsiteY7" fmla="*/ 20002 h 1290587"/>
                <a:gd name="connsiteX8" fmla="*/ 1275282 w 1275283"/>
                <a:gd name="connsiteY8" fmla="*/ 22858 h 1290587"/>
                <a:gd name="connsiteX9" fmla="*/ 1275283 w 1275283"/>
                <a:gd name="connsiteY9" fmla="*/ 22860 h 1290587"/>
                <a:gd name="connsiteX10" fmla="*/ 1275282 w 1275283"/>
                <a:gd name="connsiteY10" fmla="*/ 22863 h 1290587"/>
                <a:gd name="connsiteX11" fmla="*/ 1275282 w 1275283"/>
                <a:gd name="connsiteY11" fmla="*/ 282436 h 1290587"/>
                <a:gd name="connsiteX12" fmla="*/ 1275282 w 1275283"/>
                <a:gd name="connsiteY12" fmla="*/ 282752 h 1290587"/>
                <a:gd name="connsiteX13" fmla="*/ 1275151 w 1275283"/>
                <a:gd name="connsiteY13" fmla="*/ 282752 h 1290587"/>
                <a:gd name="connsiteX14" fmla="*/ 1268586 w 1275283"/>
                <a:gd name="connsiteY14" fmla="*/ 298601 h 1290587"/>
                <a:gd name="connsiteX15" fmla="*/ 1252422 w 1275283"/>
                <a:gd name="connsiteY15" fmla="*/ 305296 h 1290587"/>
                <a:gd name="connsiteX16" fmla="*/ 1250802 w 1275283"/>
                <a:gd name="connsiteY16" fmla="*/ 304625 h 1290587"/>
                <a:gd name="connsiteX17" fmla="*/ 354690 w 1275283"/>
                <a:gd name="connsiteY17" fmla="*/ 304625 h 1290587"/>
                <a:gd name="connsiteX18" fmla="*/ 354690 w 1275283"/>
                <a:gd name="connsiteY18" fmla="*/ 305296 h 1290587"/>
                <a:gd name="connsiteX19" fmla="*/ 338527 w 1275283"/>
                <a:gd name="connsiteY19" fmla="*/ 311991 h 1290587"/>
                <a:gd name="connsiteX20" fmla="*/ 331831 w 1275283"/>
                <a:gd name="connsiteY20" fmla="*/ 328154 h 1290587"/>
                <a:gd name="connsiteX21" fmla="*/ 331201 w 1275283"/>
                <a:gd name="connsiteY21" fmla="*/ 328154 h 1290587"/>
                <a:gd name="connsiteX22" fmla="*/ 331201 w 1275283"/>
                <a:gd name="connsiteY22" fmla="*/ 964812 h 1290587"/>
                <a:gd name="connsiteX23" fmla="*/ 332817 w 1275283"/>
                <a:gd name="connsiteY23" fmla="*/ 964812 h 1290587"/>
                <a:gd name="connsiteX24" fmla="*/ 338527 w 1275283"/>
                <a:gd name="connsiteY24" fmla="*/ 978596 h 1290587"/>
                <a:gd name="connsiteX25" fmla="*/ 354690 w 1275283"/>
                <a:gd name="connsiteY25" fmla="*/ 985292 h 1290587"/>
                <a:gd name="connsiteX26" fmla="*/ 354690 w 1275283"/>
                <a:gd name="connsiteY26" fmla="*/ 985961 h 1290587"/>
                <a:gd name="connsiteX27" fmla="*/ 1252420 w 1275283"/>
                <a:gd name="connsiteY27" fmla="*/ 985961 h 1290587"/>
                <a:gd name="connsiteX28" fmla="*/ 1252420 w 1275283"/>
                <a:gd name="connsiteY28" fmla="*/ 987673 h 1290587"/>
                <a:gd name="connsiteX29" fmla="*/ 1252423 w 1275283"/>
                <a:gd name="connsiteY29" fmla="*/ 987672 h 1290587"/>
                <a:gd name="connsiteX30" fmla="*/ 1275283 w 1275283"/>
                <a:gd name="connsiteY30" fmla="*/ 1010532 h 1290587"/>
                <a:gd name="connsiteX31" fmla="*/ 1275282 w 1275283"/>
                <a:gd name="connsiteY31" fmla="*/ 1010535 h 1290587"/>
                <a:gd name="connsiteX32" fmla="*/ 1275282 w 1275283"/>
                <a:gd name="connsiteY32" fmla="*/ 1267725 h 1290587"/>
                <a:gd name="connsiteX33" fmla="*/ 1275283 w 1275283"/>
                <a:gd name="connsiteY33" fmla="*/ 1267727 h 1290587"/>
                <a:gd name="connsiteX34" fmla="*/ 1252423 w 1275283"/>
                <a:gd name="connsiteY34" fmla="*/ 1290587 h 1290587"/>
                <a:gd name="connsiteX35" fmla="*/ 1252420 w 1275283"/>
                <a:gd name="connsiteY35" fmla="*/ 1290586 h 1290587"/>
                <a:gd name="connsiteX36" fmla="*/ 22862 w 1275283"/>
                <a:gd name="connsiteY36" fmla="*/ 1290586 h 1290587"/>
                <a:gd name="connsiteX37" fmla="*/ 22860 w 1275283"/>
                <a:gd name="connsiteY37" fmla="*/ 1290587 h 1290587"/>
                <a:gd name="connsiteX38" fmla="*/ 0 w 1275283"/>
                <a:gd name="connsiteY38" fmla="*/ 1267727 h 1290587"/>
                <a:gd name="connsiteX39" fmla="*/ 0 w 1275283"/>
                <a:gd name="connsiteY39" fmla="*/ 1267726 h 1290587"/>
                <a:gd name="connsiteX40" fmla="*/ 0 w 1275283"/>
                <a:gd name="connsiteY40" fmla="*/ 999355 h 1290587"/>
                <a:gd name="connsiteX41" fmla="*/ 1 w 1275283"/>
                <a:gd name="connsiteY41" fmla="*/ 999353 h 1290587"/>
                <a:gd name="connsiteX42" fmla="*/ 1 w 1275283"/>
                <a:gd name="connsiteY42" fmla="*/ 291234 h 1290587"/>
                <a:gd name="connsiteX43" fmla="*/ 0 w 1275283"/>
                <a:gd name="connsiteY43" fmla="*/ 291231 h 1290587"/>
                <a:gd name="connsiteX44" fmla="*/ 0 w 1275283"/>
                <a:gd name="connsiteY44" fmla="*/ 22860 h 1290587"/>
                <a:gd name="connsiteX45" fmla="*/ 0 w 1275283"/>
                <a:gd name="connsiteY45" fmla="*/ 20002 h 1290587"/>
                <a:gd name="connsiteX46" fmla="*/ 1184 w 1275283"/>
                <a:gd name="connsiteY46" fmla="*/ 20002 h 1290587"/>
                <a:gd name="connsiteX47" fmla="*/ 6696 w 1275283"/>
                <a:gd name="connsiteY47" fmla="*/ 6696 h 1290587"/>
                <a:gd name="connsiteX48" fmla="*/ 22859 w 1275283"/>
                <a:gd name="connsiteY48" fmla="*/ 1 h 1290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275283" h="1290587">
                  <a:moveTo>
                    <a:pt x="22859" y="0"/>
                  </a:moveTo>
                  <a:lnTo>
                    <a:pt x="22860" y="0"/>
                  </a:lnTo>
                  <a:lnTo>
                    <a:pt x="1252421" y="0"/>
                  </a:lnTo>
                  <a:lnTo>
                    <a:pt x="1252421" y="1"/>
                  </a:lnTo>
                  <a:lnTo>
                    <a:pt x="1252423" y="0"/>
                  </a:lnTo>
                  <a:cubicBezTo>
                    <a:pt x="1258735" y="0"/>
                    <a:pt x="1264451" y="2559"/>
                    <a:pt x="1268587" y="6696"/>
                  </a:cubicBezTo>
                  <a:lnTo>
                    <a:pt x="1274099" y="20002"/>
                  </a:lnTo>
                  <a:lnTo>
                    <a:pt x="1275282" y="20002"/>
                  </a:lnTo>
                  <a:lnTo>
                    <a:pt x="1275282" y="22858"/>
                  </a:lnTo>
                  <a:lnTo>
                    <a:pt x="1275283" y="22860"/>
                  </a:lnTo>
                  <a:lnTo>
                    <a:pt x="1275282" y="22863"/>
                  </a:lnTo>
                  <a:lnTo>
                    <a:pt x="1275282" y="282436"/>
                  </a:lnTo>
                  <a:lnTo>
                    <a:pt x="1275282" y="282752"/>
                  </a:lnTo>
                  <a:lnTo>
                    <a:pt x="1275151" y="282752"/>
                  </a:lnTo>
                  <a:lnTo>
                    <a:pt x="1268586" y="298601"/>
                  </a:lnTo>
                  <a:cubicBezTo>
                    <a:pt x="1264449" y="302737"/>
                    <a:pt x="1258735" y="305296"/>
                    <a:pt x="1252422" y="305296"/>
                  </a:cubicBezTo>
                  <a:lnTo>
                    <a:pt x="1250802" y="304625"/>
                  </a:lnTo>
                  <a:lnTo>
                    <a:pt x="354690" y="304625"/>
                  </a:lnTo>
                  <a:lnTo>
                    <a:pt x="354690" y="305296"/>
                  </a:lnTo>
                  <a:lnTo>
                    <a:pt x="338527" y="311991"/>
                  </a:lnTo>
                  <a:lnTo>
                    <a:pt x="331831" y="328154"/>
                  </a:lnTo>
                  <a:lnTo>
                    <a:pt x="331201" y="328154"/>
                  </a:lnTo>
                  <a:lnTo>
                    <a:pt x="331201" y="964812"/>
                  </a:lnTo>
                  <a:lnTo>
                    <a:pt x="332817" y="964812"/>
                  </a:lnTo>
                  <a:lnTo>
                    <a:pt x="338527" y="978596"/>
                  </a:lnTo>
                  <a:lnTo>
                    <a:pt x="354690" y="985292"/>
                  </a:lnTo>
                  <a:lnTo>
                    <a:pt x="354690" y="985961"/>
                  </a:lnTo>
                  <a:lnTo>
                    <a:pt x="1252420" y="985961"/>
                  </a:lnTo>
                  <a:lnTo>
                    <a:pt x="1252420" y="987673"/>
                  </a:lnTo>
                  <a:lnTo>
                    <a:pt x="1252423" y="987672"/>
                  </a:lnTo>
                  <a:cubicBezTo>
                    <a:pt x="1265048" y="987672"/>
                    <a:pt x="1275283" y="997907"/>
                    <a:pt x="1275283" y="1010532"/>
                  </a:cubicBezTo>
                  <a:lnTo>
                    <a:pt x="1275282" y="1010535"/>
                  </a:lnTo>
                  <a:lnTo>
                    <a:pt x="1275282" y="1267725"/>
                  </a:lnTo>
                  <a:lnTo>
                    <a:pt x="1275283" y="1267727"/>
                  </a:lnTo>
                  <a:cubicBezTo>
                    <a:pt x="1275283" y="1280352"/>
                    <a:pt x="1265048" y="1290587"/>
                    <a:pt x="1252423" y="1290587"/>
                  </a:cubicBezTo>
                  <a:lnTo>
                    <a:pt x="1252420" y="1290586"/>
                  </a:lnTo>
                  <a:lnTo>
                    <a:pt x="22862" y="1290586"/>
                  </a:lnTo>
                  <a:lnTo>
                    <a:pt x="22860" y="1290587"/>
                  </a:lnTo>
                  <a:cubicBezTo>
                    <a:pt x="10235" y="1290587"/>
                    <a:pt x="0" y="1280352"/>
                    <a:pt x="0" y="1267727"/>
                  </a:cubicBezTo>
                  <a:lnTo>
                    <a:pt x="0" y="1267726"/>
                  </a:lnTo>
                  <a:lnTo>
                    <a:pt x="0" y="999355"/>
                  </a:lnTo>
                  <a:lnTo>
                    <a:pt x="1" y="999353"/>
                  </a:lnTo>
                  <a:lnTo>
                    <a:pt x="1" y="291234"/>
                  </a:lnTo>
                  <a:lnTo>
                    <a:pt x="0" y="291231"/>
                  </a:lnTo>
                  <a:lnTo>
                    <a:pt x="0" y="22860"/>
                  </a:lnTo>
                  <a:lnTo>
                    <a:pt x="0" y="20002"/>
                  </a:lnTo>
                  <a:lnTo>
                    <a:pt x="1184" y="20002"/>
                  </a:lnTo>
                  <a:lnTo>
                    <a:pt x="6696" y="6696"/>
                  </a:lnTo>
                  <a:lnTo>
                    <a:pt x="22859" y="1"/>
                  </a:lnTo>
                  <a:close/>
                </a:path>
              </a:pathLst>
            </a:custGeom>
            <a:solidFill>
              <a:srgbClr val="FF3C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EA50EB3C-74A5-41AE-87FE-3FAA880280B7}"/>
              </a:ext>
            </a:extLst>
          </p:cNvPr>
          <p:cNvSpPr txBox="1"/>
          <p:nvPr/>
        </p:nvSpPr>
        <p:spPr>
          <a:xfrm>
            <a:off x="2731827" y="474884"/>
            <a:ext cx="6728346" cy="592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50" dirty="0">
                <a:solidFill>
                  <a:schemeClr val="bg1"/>
                </a:solidFill>
                <a:latin typeface="Interlude-Condensed" panose="02000600040000020004" pitchFamily="2" charset="0"/>
              </a:rPr>
              <a:t>Today 4:00pm</a:t>
            </a:r>
          </a:p>
        </p:txBody>
      </p:sp>
    </p:spTree>
    <p:extLst>
      <p:ext uri="{BB962C8B-B14F-4D97-AF65-F5344CB8AC3E}">
        <p14:creationId xmlns:p14="http://schemas.microsoft.com/office/powerpoint/2010/main" val="1104769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32400000">
                                      <p:cBhvr>
                                        <p:cTn id="6" dur="1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4600000">
                                      <p:cBhvr>
                                        <p:cTn id="8" dur="7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2D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2664C5FF-99FF-4093-8E00-334467E12C8E}"/>
              </a:ext>
            </a:extLst>
          </p:cNvPr>
          <p:cNvGrpSpPr/>
          <p:nvPr/>
        </p:nvGrpSpPr>
        <p:grpSpPr>
          <a:xfrm>
            <a:off x="-8889918" y="-10388600"/>
            <a:ext cx="31970084" cy="25162883"/>
            <a:chOff x="-8483518" y="-10388600"/>
            <a:chExt cx="31970084" cy="25162883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9379742C-B548-4D3C-B6E0-AA8B2AFF934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8483518" y="-10388600"/>
              <a:ext cx="24045283" cy="24045283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F137CA9C-9E0F-4BDA-8B98-EB433338B34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86566" y="-3225717"/>
              <a:ext cx="18000000" cy="18000000"/>
            </a:xfrm>
            <a:prstGeom prst="ellipse">
              <a:avLst/>
            </a:prstGeom>
            <a:gradFill flip="none" rotWithShape="1">
              <a:gsLst>
                <a:gs pos="0">
                  <a:srgbClr val="7B858D">
                    <a:alpha val="50000"/>
                  </a:srgbClr>
                </a:gs>
                <a:gs pos="65000">
                  <a:srgbClr val="7B858D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1F686D0-ADFA-4CAB-BBEA-042CB3626CEE}"/>
              </a:ext>
            </a:extLst>
          </p:cNvPr>
          <p:cNvGrpSpPr/>
          <p:nvPr/>
        </p:nvGrpSpPr>
        <p:grpSpPr>
          <a:xfrm>
            <a:off x="-8434054" y="-9271000"/>
            <a:ext cx="31623001" cy="25628601"/>
            <a:chOff x="-8434054" y="-9271000"/>
            <a:chExt cx="31623001" cy="25628601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6AD1D432-BCFE-4F58-93AA-196F57A678E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2439653" y="-9270999"/>
              <a:ext cx="25628600" cy="256286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1B45AFE1-C06E-413A-913F-10F7B640AA0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8434054" y="-9271000"/>
              <a:ext cx="18000000" cy="18000000"/>
            </a:xfrm>
            <a:prstGeom prst="ellipse">
              <a:avLst/>
            </a:prstGeom>
            <a:gradFill flip="none" rotWithShape="1">
              <a:gsLst>
                <a:gs pos="0">
                  <a:srgbClr val="7B858D">
                    <a:alpha val="50000"/>
                  </a:srgbClr>
                </a:gs>
                <a:gs pos="65000">
                  <a:srgbClr val="7B858D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724E8EA-6651-4CD7-8D09-E028FCB3C286}"/>
              </a:ext>
            </a:extLst>
          </p:cNvPr>
          <p:cNvGrpSpPr>
            <a:grpSpLocks noChangeAspect="1"/>
          </p:cNvGrpSpPr>
          <p:nvPr/>
        </p:nvGrpSpPr>
        <p:grpSpPr>
          <a:xfrm>
            <a:off x="5735082" y="5259937"/>
            <a:ext cx="718278" cy="990000"/>
            <a:chOff x="4300578" y="954000"/>
            <a:chExt cx="3590843" cy="4950000"/>
          </a:xfrm>
          <a:solidFill>
            <a:schemeClr val="bg1"/>
          </a:solidFill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D8F29D11-0076-4307-8F71-5395FC707A8B}"/>
                </a:ext>
              </a:extLst>
            </p:cNvPr>
            <p:cNvSpPr/>
            <p:nvPr/>
          </p:nvSpPr>
          <p:spPr>
            <a:xfrm>
              <a:off x="4300578" y="3868112"/>
              <a:ext cx="1976684" cy="39789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858AFF0E-3E26-456E-B1B1-D16F69B4E155}"/>
                </a:ext>
              </a:extLst>
            </p:cNvPr>
            <p:cNvSpPr/>
            <p:nvPr/>
          </p:nvSpPr>
          <p:spPr>
            <a:xfrm>
              <a:off x="7199049" y="3868112"/>
              <a:ext cx="692372" cy="39789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E7C89CFC-81F0-4095-8D85-B83D63B8A780}"/>
                </a:ext>
              </a:extLst>
            </p:cNvPr>
            <p:cNvSpPr/>
            <p:nvPr/>
          </p:nvSpPr>
          <p:spPr>
            <a:xfrm>
              <a:off x="5880413" y="4529701"/>
              <a:ext cx="396849" cy="13742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16A8C827-2E5D-4FF8-935E-376B8B15C585}"/>
                </a:ext>
              </a:extLst>
            </p:cNvPr>
            <p:cNvSpPr/>
            <p:nvPr/>
          </p:nvSpPr>
          <p:spPr>
            <a:xfrm>
              <a:off x="6539731" y="1587067"/>
              <a:ext cx="396849" cy="3660410"/>
            </a:xfrm>
            <a:custGeom>
              <a:avLst/>
              <a:gdLst>
                <a:gd name="connsiteX0" fmla="*/ 547200 w 547200"/>
                <a:gd name="connsiteY0" fmla="*/ 0 h 5047199"/>
                <a:gd name="connsiteX1" fmla="*/ 547200 w 547200"/>
                <a:gd name="connsiteY1" fmla="*/ 5047199 h 5047199"/>
                <a:gd name="connsiteX2" fmla="*/ 0 w 547200"/>
                <a:gd name="connsiteY2" fmla="*/ 5047199 h 5047199"/>
                <a:gd name="connsiteX3" fmla="*/ 0 w 547200"/>
                <a:gd name="connsiteY3" fmla="*/ 675853 h 5047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7200" h="5047199">
                  <a:moveTo>
                    <a:pt x="547200" y="0"/>
                  </a:moveTo>
                  <a:lnTo>
                    <a:pt x="547200" y="5047199"/>
                  </a:lnTo>
                  <a:lnTo>
                    <a:pt x="0" y="5047199"/>
                  </a:lnTo>
                  <a:lnTo>
                    <a:pt x="0" y="67585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E63FB0B3-A686-40D6-A2DA-C6CC06274413}"/>
                </a:ext>
              </a:extLst>
            </p:cNvPr>
            <p:cNvSpPr/>
            <p:nvPr/>
          </p:nvSpPr>
          <p:spPr>
            <a:xfrm>
              <a:off x="5221096" y="5506107"/>
              <a:ext cx="396849" cy="39789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D3E0140E-6BB1-44B2-AC48-A1F4629967CF}"/>
                </a:ext>
              </a:extLst>
            </p:cNvPr>
            <p:cNvSpPr/>
            <p:nvPr/>
          </p:nvSpPr>
          <p:spPr>
            <a:xfrm>
              <a:off x="6539731" y="5506107"/>
              <a:ext cx="1004158" cy="39789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BB3C2387-2C57-4C6B-80E8-9D18C25549C7}"/>
                </a:ext>
              </a:extLst>
            </p:cNvPr>
            <p:cNvSpPr/>
            <p:nvPr/>
          </p:nvSpPr>
          <p:spPr>
            <a:xfrm>
              <a:off x="4455508" y="2168678"/>
              <a:ext cx="1162436" cy="1435739"/>
            </a:xfrm>
            <a:custGeom>
              <a:avLst/>
              <a:gdLst>
                <a:gd name="connsiteX0" fmla="*/ 1602839 w 1602839"/>
                <a:gd name="connsiteY0" fmla="*/ 0 h 1979685"/>
                <a:gd name="connsiteX1" fmla="*/ 1602839 w 1602839"/>
                <a:gd name="connsiteY1" fmla="*/ 865190 h 1979685"/>
                <a:gd name="connsiteX2" fmla="*/ 700495 w 1602839"/>
                <a:gd name="connsiteY2" fmla="*/ 1979685 h 1979685"/>
                <a:gd name="connsiteX3" fmla="*/ 0 w 1602839"/>
                <a:gd name="connsiteY3" fmla="*/ 1979685 h 1979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2839" h="1979685">
                  <a:moveTo>
                    <a:pt x="1602839" y="0"/>
                  </a:moveTo>
                  <a:lnTo>
                    <a:pt x="1602839" y="865190"/>
                  </a:lnTo>
                  <a:lnTo>
                    <a:pt x="700495" y="1979685"/>
                  </a:lnTo>
                  <a:lnTo>
                    <a:pt x="0" y="197968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22DEB16C-BBF6-492E-A590-B3B9A15B736B}"/>
                </a:ext>
              </a:extLst>
            </p:cNvPr>
            <p:cNvSpPr/>
            <p:nvPr/>
          </p:nvSpPr>
          <p:spPr>
            <a:xfrm>
              <a:off x="5880413" y="1354347"/>
              <a:ext cx="396849" cy="2250069"/>
            </a:xfrm>
            <a:custGeom>
              <a:avLst/>
              <a:gdLst>
                <a:gd name="connsiteX0" fmla="*/ 547200 w 547200"/>
                <a:gd name="connsiteY0" fmla="*/ 0 h 3102534"/>
                <a:gd name="connsiteX1" fmla="*/ 547200 w 547200"/>
                <a:gd name="connsiteY1" fmla="*/ 3102534 h 3102534"/>
                <a:gd name="connsiteX2" fmla="*/ 0 w 547200"/>
                <a:gd name="connsiteY2" fmla="*/ 3102534 h 3102534"/>
                <a:gd name="connsiteX3" fmla="*/ 0 w 547200"/>
                <a:gd name="connsiteY3" fmla="*/ 675853 h 3102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7200" h="3102534">
                  <a:moveTo>
                    <a:pt x="547200" y="0"/>
                  </a:moveTo>
                  <a:lnTo>
                    <a:pt x="547200" y="3102534"/>
                  </a:lnTo>
                  <a:lnTo>
                    <a:pt x="0" y="3102534"/>
                  </a:lnTo>
                  <a:lnTo>
                    <a:pt x="0" y="67585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0A262E4F-4B4B-41EC-A6DA-C16F90F33151}"/>
                </a:ext>
              </a:extLst>
            </p:cNvPr>
            <p:cNvSpPr/>
            <p:nvPr/>
          </p:nvSpPr>
          <p:spPr>
            <a:xfrm>
              <a:off x="6539732" y="954000"/>
              <a:ext cx="369256" cy="703635"/>
            </a:xfrm>
            <a:custGeom>
              <a:avLst/>
              <a:gdLst>
                <a:gd name="connsiteX0" fmla="*/ 85033 w 509153"/>
                <a:gd name="connsiteY0" fmla="*/ 0 h 970215"/>
                <a:gd name="connsiteX1" fmla="*/ 509153 w 509153"/>
                <a:gd name="connsiteY1" fmla="*/ 341355 h 970215"/>
                <a:gd name="connsiteX2" fmla="*/ 0 w 509153"/>
                <a:gd name="connsiteY2" fmla="*/ 970215 h 970215"/>
                <a:gd name="connsiteX3" fmla="*/ 0 w 509153"/>
                <a:gd name="connsiteY3" fmla="*/ 105025 h 970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9153" h="970215">
                  <a:moveTo>
                    <a:pt x="85033" y="0"/>
                  </a:moveTo>
                  <a:lnTo>
                    <a:pt x="509153" y="341355"/>
                  </a:lnTo>
                  <a:lnTo>
                    <a:pt x="0" y="970215"/>
                  </a:lnTo>
                  <a:lnTo>
                    <a:pt x="0" y="10502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7915E1F4-854F-4A91-AB7B-2519E44AD06B}"/>
              </a:ext>
            </a:extLst>
          </p:cNvPr>
          <p:cNvSpPr txBox="1"/>
          <p:nvPr/>
        </p:nvSpPr>
        <p:spPr>
          <a:xfrm>
            <a:off x="2731827" y="2767280"/>
            <a:ext cx="672834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dirty="0">
                <a:solidFill>
                  <a:schemeClr val="bg1"/>
                </a:solidFill>
                <a:latin typeface="Interlude-Black" panose="02000600040000020004" pitchFamily="2" charset="0"/>
              </a:rPr>
              <a:t>Derry Girls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4006A20-ECE5-4550-9791-2E7C66B1E472}"/>
              </a:ext>
            </a:extLst>
          </p:cNvPr>
          <p:cNvSpPr txBox="1"/>
          <p:nvPr/>
        </p:nvSpPr>
        <p:spPr>
          <a:xfrm>
            <a:off x="2731827" y="474884"/>
            <a:ext cx="6728346" cy="592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50" dirty="0">
                <a:solidFill>
                  <a:schemeClr val="bg1"/>
                </a:solidFill>
                <a:latin typeface="Interlude-Condensed" panose="02000600040000020004" pitchFamily="2" charset="0"/>
              </a:rPr>
              <a:t>Tomorrow 9:15pm</a:t>
            </a:r>
          </a:p>
        </p:txBody>
      </p:sp>
    </p:spTree>
    <p:extLst>
      <p:ext uri="{BB962C8B-B14F-4D97-AF65-F5344CB8AC3E}">
        <p14:creationId xmlns:p14="http://schemas.microsoft.com/office/powerpoint/2010/main" val="1004914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32400000">
                                      <p:cBhvr>
                                        <p:cTn id="6" dur="1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4600000">
                                      <p:cBhvr>
                                        <p:cTn id="8" dur="7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4C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2664C5FF-99FF-4093-8E00-334467E12C8E}"/>
              </a:ext>
            </a:extLst>
          </p:cNvPr>
          <p:cNvGrpSpPr/>
          <p:nvPr/>
        </p:nvGrpSpPr>
        <p:grpSpPr>
          <a:xfrm>
            <a:off x="-8889918" y="-10388600"/>
            <a:ext cx="31970084" cy="25162883"/>
            <a:chOff x="-8483518" y="-10388600"/>
            <a:chExt cx="31970084" cy="25162883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9379742C-B548-4D3C-B6E0-AA8B2AFF934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8483518" y="-10388600"/>
              <a:ext cx="24045283" cy="24045283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F137CA9C-9E0F-4BDA-8B98-EB433338B34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86566" y="-3225717"/>
              <a:ext cx="18000000" cy="18000000"/>
            </a:xfrm>
            <a:prstGeom prst="ellipse">
              <a:avLst/>
            </a:prstGeom>
            <a:gradFill flip="none" rotWithShape="1">
              <a:gsLst>
                <a:gs pos="0">
                  <a:srgbClr val="D6C6F6">
                    <a:alpha val="50000"/>
                  </a:srgbClr>
                </a:gs>
                <a:gs pos="65000">
                  <a:srgbClr val="D6C6F6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1F686D0-ADFA-4CAB-BBEA-042CB3626CEE}"/>
              </a:ext>
            </a:extLst>
          </p:cNvPr>
          <p:cNvGrpSpPr/>
          <p:nvPr/>
        </p:nvGrpSpPr>
        <p:grpSpPr>
          <a:xfrm>
            <a:off x="-8434054" y="-9271000"/>
            <a:ext cx="31623001" cy="25628601"/>
            <a:chOff x="-8434054" y="-9271000"/>
            <a:chExt cx="31623001" cy="25628601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6AD1D432-BCFE-4F58-93AA-196F57A678E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2439653" y="-9270999"/>
              <a:ext cx="25628600" cy="256286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1B45AFE1-C06E-413A-913F-10F7B640AA0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8434054" y="-9271000"/>
              <a:ext cx="18000000" cy="18000000"/>
            </a:xfrm>
            <a:prstGeom prst="ellipse">
              <a:avLst/>
            </a:prstGeom>
            <a:gradFill flip="none" rotWithShape="1">
              <a:gsLst>
                <a:gs pos="0">
                  <a:srgbClr val="D6C6F6">
                    <a:alpha val="50000"/>
                  </a:srgbClr>
                </a:gs>
                <a:gs pos="65000">
                  <a:srgbClr val="D6C6F6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4026324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32400000">
                                      <p:cBhvr>
                                        <p:cTn id="6" dur="1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4600000">
                                      <p:cBhvr>
                                        <p:cTn id="8" dur="7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D5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2664C5FF-99FF-4093-8E00-334467E12C8E}"/>
              </a:ext>
            </a:extLst>
          </p:cNvPr>
          <p:cNvGrpSpPr/>
          <p:nvPr/>
        </p:nvGrpSpPr>
        <p:grpSpPr>
          <a:xfrm>
            <a:off x="-8889918" y="-10388600"/>
            <a:ext cx="31970084" cy="25162883"/>
            <a:chOff x="-8483518" y="-10388600"/>
            <a:chExt cx="31970084" cy="25162883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9379742C-B548-4D3C-B6E0-AA8B2AFF934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8483518" y="-10388600"/>
              <a:ext cx="24045283" cy="24045283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F137CA9C-9E0F-4BDA-8B98-EB433338B34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86566" y="-3225717"/>
              <a:ext cx="18000000" cy="18000000"/>
            </a:xfrm>
            <a:prstGeom prst="ellipse">
              <a:avLst/>
            </a:prstGeom>
            <a:gradFill flip="none" rotWithShape="1">
              <a:gsLst>
                <a:gs pos="0">
                  <a:srgbClr val="7A807D">
                    <a:alpha val="49804"/>
                  </a:srgbClr>
                </a:gs>
                <a:gs pos="65000">
                  <a:srgbClr val="7A807D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1F686D0-ADFA-4CAB-BBEA-042CB3626CEE}"/>
              </a:ext>
            </a:extLst>
          </p:cNvPr>
          <p:cNvGrpSpPr/>
          <p:nvPr/>
        </p:nvGrpSpPr>
        <p:grpSpPr>
          <a:xfrm>
            <a:off x="-8434054" y="-9271000"/>
            <a:ext cx="31623001" cy="25628601"/>
            <a:chOff x="-8434054" y="-9271000"/>
            <a:chExt cx="31623001" cy="25628601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6AD1D432-BCFE-4F58-93AA-196F57A678E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2439653" y="-9270999"/>
              <a:ext cx="25628600" cy="256286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1B45AFE1-C06E-413A-913F-10F7B640AA0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8434054" y="-9271000"/>
              <a:ext cx="18000000" cy="18000000"/>
            </a:xfrm>
            <a:prstGeom prst="ellipse">
              <a:avLst/>
            </a:prstGeom>
            <a:gradFill flip="none" rotWithShape="1">
              <a:gsLst>
                <a:gs pos="0">
                  <a:srgbClr val="7A807D">
                    <a:alpha val="50000"/>
                  </a:srgbClr>
                </a:gs>
                <a:gs pos="65000">
                  <a:srgbClr val="7A807D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893946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32400000">
                                      <p:cBhvr>
                                        <p:cTn id="6" dur="1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4600000">
                                      <p:cBhvr>
                                        <p:cTn id="8" dur="7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D3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2664C5FF-99FF-4093-8E00-334467E12C8E}"/>
              </a:ext>
            </a:extLst>
          </p:cNvPr>
          <p:cNvGrpSpPr/>
          <p:nvPr/>
        </p:nvGrpSpPr>
        <p:grpSpPr>
          <a:xfrm>
            <a:off x="-8889918" y="-10388600"/>
            <a:ext cx="31970084" cy="25162883"/>
            <a:chOff x="-8483518" y="-10388600"/>
            <a:chExt cx="31970084" cy="25162883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9379742C-B548-4D3C-B6E0-AA8B2AFF934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8483518" y="-10388600"/>
              <a:ext cx="24045283" cy="24045283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F137CA9C-9E0F-4BDA-8B98-EB433338B34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86566" y="-3225717"/>
              <a:ext cx="18000000" cy="18000000"/>
            </a:xfrm>
            <a:prstGeom prst="ellipse">
              <a:avLst/>
            </a:prstGeom>
            <a:gradFill flip="none" rotWithShape="1">
              <a:gsLst>
                <a:gs pos="0">
                  <a:srgbClr val="585350">
                    <a:alpha val="50000"/>
                  </a:srgbClr>
                </a:gs>
                <a:gs pos="65000">
                  <a:srgbClr val="58535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1F686D0-ADFA-4CAB-BBEA-042CB3626CEE}"/>
              </a:ext>
            </a:extLst>
          </p:cNvPr>
          <p:cNvGrpSpPr/>
          <p:nvPr/>
        </p:nvGrpSpPr>
        <p:grpSpPr>
          <a:xfrm>
            <a:off x="-8434054" y="-9271000"/>
            <a:ext cx="31623001" cy="25628601"/>
            <a:chOff x="-8434054" y="-9271000"/>
            <a:chExt cx="31623001" cy="25628601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6AD1D432-BCFE-4F58-93AA-196F57A678E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2439653" y="-9270999"/>
              <a:ext cx="25628600" cy="256286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1B45AFE1-C06E-413A-913F-10F7B640AA0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8434054" y="-9271000"/>
              <a:ext cx="18000000" cy="18000000"/>
            </a:xfrm>
            <a:prstGeom prst="ellipse">
              <a:avLst/>
            </a:prstGeom>
            <a:gradFill flip="none" rotWithShape="1">
              <a:gsLst>
                <a:gs pos="0">
                  <a:srgbClr val="585350">
                    <a:alpha val="50000"/>
                  </a:srgbClr>
                </a:gs>
                <a:gs pos="65000">
                  <a:srgbClr val="58535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105103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32400000">
                                      <p:cBhvr>
                                        <p:cTn id="6" dur="1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4600000">
                                      <p:cBhvr>
                                        <p:cTn id="8" dur="7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31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2664C5FF-99FF-4093-8E00-334467E12C8E}"/>
              </a:ext>
            </a:extLst>
          </p:cNvPr>
          <p:cNvGrpSpPr/>
          <p:nvPr/>
        </p:nvGrpSpPr>
        <p:grpSpPr>
          <a:xfrm>
            <a:off x="-8889918" y="-10388600"/>
            <a:ext cx="31970084" cy="25162883"/>
            <a:chOff x="-8483518" y="-10388600"/>
            <a:chExt cx="31970084" cy="25162883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9379742C-B548-4D3C-B6E0-AA8B2AFF934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8483518" y="-10388600"/>
              <a:ext cx="24045283" cy="24045283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F137CA9C-9E0F-4BDA-8B98-EB433338B34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86566" y="-3225717"/>
              <a:ext cx="18000000" cy="18000000"/>
            </a:xfrm>
            <a:prstGeom prst="ellipse">
              <a:avLst/>
            </a:prstGeom>
            <a:gradFill flip="none" rotWithShape="1">
              <a:gsLst>
                <a:gs pos="0">
                  <a:srgbClr val="2A0500">
                    <a:alpha val="49804"/>
                  </a:srgbClr>
                </a:gs>
                <a:gs pos="65000">
                  <a:srgbClr val="2A05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1F686D0-ADFA-4CAB-BBEA-042CB3626CEE}"/>
              </a:ext>
            </a:extLst>
          </p:cNvPr>
          <p:cNvGrpSpPr/>
          <p:nvPr/>
        </p:nvGrpSpPr>
        <p:grpSpPr>
          <a:xfrm>
            <a:off x="-8434054" y="-9271000"/>
            <a:ext cx="31623001" cy="25628601"/>
            <a:chOff x="-8434054" y="-9271000"/>
            <a:chExt cx="31623001" cy="25628601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6AD1D432-BCFE-4F58-93AA-196F57A678E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2439653" y="-9270999"/>
              <a:ext cx="25628600" cy="256286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1B45AFE1-C06E-413A-913F-10F7B640AA0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8434054" y="-9271000"/>
              <a:ext cx="18000000" cy="18000000"/>
            </a:xfrm>
            <a:prstGeom prst="ellipse">
              <a:avLst/>
            </a:prstGeom>
            <a:gradFill flip="none" rotWithShape="1">
              <a:gsLst>
                <a:gs pos="0">
                  <a:srgbClr val="2A0500">
                    <a:alpha val="50000"/>
                  </a:srgbClr>
                </a:gs>
                <a:gs pos="65000">
                  <a:srgbClr val="2A05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310641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32400000">
                                      <p:cBhvr>
                                        <p:cTn id="6" dur="1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4600000">
                                      <p:cBhvr>
                                        <p:cTn id="8" dur="7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1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2664C5FF-99FF-4093-8E00-334467E12C8E}"/>
              </a:ext>
            </a:extLst>
          </p:cNvPr>
          <p:cNvGrpSpPr/>
          <p:nvPr/>
        </p:nvGrpSpPr>
        <p:grpSpPr>
          <a:xfrm>
            <a:off x="-8889918" y="-10388600"/>
            <a:ext cx="31970084" cy="25162883"/>
            <a:chOff x="-8483518" y="-10388600"/>
            <a:chExt cx="31970084" cy="25162883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9379742C-B548-4D3C-B6E0-AA8B2AFF934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8483518" y="-10388600"/>
              <a:ext cx="24045283" cy="24045283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F137CA9C-9E0F-4BDA-8B98-EB433338B34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86566" y="-3225717"/>
              <a:ext cx="18000000" cy="18000000"/>
            </a:xfrm>
            <a:prstGeom prst="ellipse">
              <a:avLst/>
            </a:prstGeom>
            <a:gradFill flip="none" rotWithShape="1">
              <a:gsLst>
                <a:gs pos="0">
                  <a:srgbClr val="4C4A4A">
                    <a:alpha val="50000"/>
                  </a:srgbClr>
                </a:gs>
                <a:gs pos="65000">
                  <a:srgbClr val="4C4A4A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1F686D0-ADFA-4CAB-BBEA-042CB3626CEE}"/>
              </a:ext>
            </a:extLst>
          </p:cNvPr>
          <p:cNvGrpSpPr/>
          <p:nvPr/>
        </p:nvGrpSpPr>
        <p:grpSpPr>
          <a:xfrm>
            <a:off x="-8434054" y="-9271000"/>
            <a:ext cx="31623001" cy="25628601"/>
            <a:chOff x="-8434054" y="-9271000"/>
            <a:chExt cx="31623001" cy="25628601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6AD1D432-BCFE-4F58-93AA-196F57A678E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2439653" y="-9270999"/>
              <a:ext cx="25628600" cy="256286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1B45AFE1-C06E-413A-913F-10F7B640AA0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8434054" y="-9271000"/>
              <a:ext cx="18000000" cy="18000000"/>
            </a:xfrm>
            <a:prstGeom prst="ellipse">
              <a:avLst/>
            </a:prstGeom>
            <a:gradFill flip="none" rotWithShape="1">
              <a:gsLst>
                <a:gs pos="0">
                  <a:srgbClr val="4C4A4A">
                    <a:alpha val="50000"/>
                  </a:srgbClr>
                </a:gs>
                <a:gs pos="65000">
                  <a:srgbClr val="4C4A4A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261253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32400000">
                                      <p:cBhvr>
                                        <p:cTn id="6" dur="1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4600000">
                                      <p:cBhvr>
                                        <p:cTn id="8" dur="7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E57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2664C5FF-99FF-4093-8E00-334467E12C8E}"/>
              </a:ext>
            </a:extLst>
          </p:cNvPr>
          <p:cNvGrpSpPr/>
          <p:nvPr/>
        </p:nvGrpSpPr>
        <p:grpSpPr>
          <a:xfrm>
            <a:off x="-8889918" y="-10388600"/>
            <a:ext cx="31970084" cy="25162883"/>
            <a:chOff x="-8483518" y="-10388600"/>
            <a:chExt cx="31970084" cy="25162883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9379742C-B548-4D3C-B6E0-AA8B2AFF934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8483518" y="-10388600"/>
              <a:ext cx="24045283" cy="24045283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F137CA9C-9E0F-4BDA-8B98-EB433338B34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86566" y="-3225717"/>
              <a:ext cx="18000000" cy="18000000"/>
            </a:xfrm>
            <a:prstGeom prst="ellipse">
              <a:avLst/>
            </a:prstGeom>
            <a:gradFill flip="none" rotWithShape="1">
              <a:gsLst>
                <a:gs pos="0">
                  <a:srgbClr val="B9FFDE">
                    <a:alpha val="49804"/>
                  </a:srgbClr>
                </a:gs>
                <a:gs pos="65000">
                  <a:srgbClr val="B9FFDE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1F686D0-ADFA-4CAB-BBEA-042CB3626CEE}"/>
              </a:ext>
            </a:extLst>
          </p:cNvPr>
          <p:cNvGrpSpPr/>
          <p:nvPr/>
        </p:nvGrpSpPr>
        <p:grpSpPr>
          <a:xfrm>
            <a:off x="-8434054" y="-9271000"/>
            <a:ext cx="31623001" cy="25628601"/>
            <a:chOff x="-8434054" y="-9271000"/>
            <a:chExt cx="31623001" cy="25628601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6AD1D432-BCFE-4F58-93AA-196F57A678E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2439653" y="-9270999"/>
              <a:ext cx="25628600" cy="256286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1B45AFE1-C06E-413A-913F-10F7B640AA0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8434054" y="-9271000"/>
              <a:ext cx="18000000" cy="18000000"/>
            </a:xfrm>
            <a:prstGeom prst="ellipse">
              <a:avLst/>
            </a:prstGeom>
            <a:gradFill flip="none" rotWithShape="1">
              <a:gsLst>
                <a:gs pos="0">
                  <a:srgbClr val="B9FFDE">
                    <a:alpha val="50000"/>
                  </a:srgbClr>
                </a:gs>
                <a:gs pos="65000">
                  <a:srgbClr val="B9FFDE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65965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32400000">
                                      <p:cBhvr>
                                        <p:cTn id="6" dur="1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4600000">
                                      <p:cBhvr>
                                        <p:cTn id="8" dur="7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CFF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2664C5FF-99FF-4093-8E00-334467E12C8E}"/>
              </a:ext>
            </a:extLst>
          </p:cNvPr>
          <p:cNvGrpSpPr/>
          <p:nvPr/>
        </p:nvGrpSpPr>
        <p:grpSpPr>
          <a:xfrm>
            <a:off x="-8889918" y="-10388600"/>
            <a:ext cx="31970084" cy="25162883"/>
            <a:chOff x="-8483518" y="-10388600"/>
            <a:chExt cx="31970084" cy="25162883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9379742C-B548-4D3C-B6E0-AA8B2AFF934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8483518" y="-10388600"/>
              <a:ext cx="24045283" cy="24045283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F137CA9C-9E0F-4BDA-8B98-EB433338B34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86566" y="-3225717"/>
              <a:ext cx="18000000" cy="18000000"/>
            </a:xfrm>
            <a:prstGeom prst="ellipse">
              <a:avLst/>
            </a:prstGeom>
            <a:gradFill flip="none" rotWithShape="1">
              <a:gsLst>
                <a:gs pos="0">
                  <a:srgbClr val="D5FFEE">
                    <a:alpha val="50000"/>
                  </a:srgbClr>
                </a:gs>
                <a:gs pos="65000">
                  <a:srgbClr val="D5FFEE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1F686D0-ADFA-4CAB-BBEA-042CB3626CEE}"/>
              </a:ext>
            </a:extLst>
          </p:cNvPr>
          <p:cNvGrpSpPr/>
          <p:nvPr/>
        </p:nvGrpSpPr>
        <p:grpSpPr>
          <a:xfrm>
            <a:off x="-8434054" y="-9271000"/>
            <a:ext cx="31623001" cy="25628601"/>
            <a:chOff x="-8434054" y="-9271000"/>
            <a:chExt cx="31623001" cy="25628601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6AD1D432-BCFE-4F58-93AA-196F57A678E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2439653" y="-9270999"/>
              <a:ext cx="25628600" cy="256286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1B45AFE1-C06E-413A-913F-10F7B640AA0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8434054" y="-9271000"/>
              <a:ext cx="18000000" cy="18000000"/>
            </a:xfrm>
            <a:prstGeom prst="ellipse">
              <a:avLst/>
            </a:prstGeom>
            <a:gradFill flip="none" rotWithShape="1">
              <a:gsLst>
                <a:gs pos="0">
                  <a:srgbClr val="D5FFEE">
                    <a:alpha val="50000"/>
                  </a:srgbClr>
                </a:gs>
                <a:gs pos="65000">
                  <a:srgbClr val="D5FFEE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828517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32400000">
                                      <p:cBhvr>
                                        <p:cTn id="6" dur="1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4600000">
                                      <p:cBhvr>
                                        <p:cTn id="8" dur="7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4A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2664C5FF-99FF-4093-8E00-334467E12C8E}"/>
              </a:ext>
            </a:extLst>
          </p:cNvPr>
          <p:cNvGrpSpPr/>
          <p:nvPr/>
        </p:nvGrpSpPr>
        <p:grpSpPr>
          <a:xfrm>
            <a:off x="-8889918" y="-10388600"/>
            <a:ext cx="31970084" cy="25162883"/>
            <a:chOff x="-8483518" y="-10388600"/>
            <a:chExt cx="31970084" cy="25162883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9379742C-B548-4D3C-B6E0-AA8B2AFF934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8483518" y="-10388600"/>
              <a:ext cx="24045283" cy="24045283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F137CA9C-9E0F-4BDA-8B98-EB433338B34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86566" y="-3225717"/>
              <a:ext cx="18000000" cy="18000000"/>
            </a:xfrm>
            <a:prstGeom prst="ellipse">
              <a:avLst/>
            </a:prstGeom>
            <a:gradFill flip="none" rotWithShape="1">
              <a:gsLst>
                <a:gs pos="0">
                  <a:srgbClr val="FEB8D3">
                    <a:alpha val="50000"/>
                  </a:srgbClr>
                </a:gs>
                <a:gs pos="65000">
                  <a:srgbClr val="FEB8D3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1F686D0-ADFA-4CAB-BBEA-042CB3626CEE}"/>
              </a:ext>
            </a:extLst>
          </p:cNvPr>
          <p:cNvGrpSpPr/>
          <p:nvPr/>
        </p:nvGrpSpPr>
        <p:grpSpPr>
          <a:xfrm>
            <a:off x="-8434054" y="-9271000"/>
            <a:ext cx="31623001" cy="25628601"/>
            <a:chOff x="-8434054" y="-9271000"/>
            <a:chExt cx="31623001" cy="25628601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6AD1D432-BCFE-4F58-93AA-196F57A678E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2439653" y="-9270999"/>
              <a:ext cx="25628600" cy="256286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1B45AFE1-C06E-413A-913F-10F7B640AA0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8434054" y="-9271000"/>
              <a:ext cx="18000000" cy="18000000"/>
            </a:xfrm>
            <a:prstGeom prst="ellipse">
              <a:avLst/>
            </a:prstGeom>
            <a:gradFill flip="none" rotWithShape="1">
              <a:gsLst>
                <a:gs pos="0">
                  <a:srgbClr val="FEB8D3">
                    <a:alpha val="50000"/>
                  </a:srgbClr>
                </a:gs>
                <a:gs pos="65000">
                  <a:srgbClr val="FEB8D3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525359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32400000">
                                      <p:cBhvr>
                                        <p:cTn id="6" dur="1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4600000">
                                      <p:cBhvr>
                                        <p:cTn id="8" dur="7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12A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2664C5FF-99FF-4093-8E00-334467E12C8E}"/>
              </a:ext>
            </a:extLst>
          </p:cNvPr>
          <p:cNvGrpSpPr/>
          <p:nvPr/>
        </p:nvGrpSpPr>
        <p:grpSpPr>
          <a:xfrm>
            <a:off x="-8889918" y="-10388600"/>
            <a:ext cx="31970084" cy="25162883"/>
            <a:chOff x="-8483518" y="-10388600"/>
            <a:chExt cx="31970084" cy="25162883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9379742C-B548-4D3C-B6E0-AA8B2AFF934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8483518" y="-10388600"/>
              <a:ext cx="24045283" cy="24045283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F137CA9C-9E0F-4BDA-8B98-EB433338B34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86566" y="-3225717"/>
              <a:ext cx="18000000" cy="18000000"/>
            </a:xfrm>
            <a:prstGeom prst="ellipse">
              <a:avLst/>
            </a:prstGeom>
            <a:gradFill flip="none" rotWithShape="1">
              <a:gsLst>
                <a:gs pos="0">
                  <a:srgbClr val="D56DD0">
                    <a:alpha val="50000"/>
                  </a:srgbClr>
                </a:gs>
                <a:gs pos="65000">
                  <a:srgbClr val="D56DD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1F686D0-ADFA-4CAB-BBEA-042CB3626CEE}"/>
              </a:ext>
            </a:extLst>
          </p:cNvPr>
          <p:cNvGrpSpPr/>
          <p:nvPr/>
        </p:nvGrpSpPr>
        <p:grpSpPr>
          <a:xfrm>
            <a:off x="-8434054" y="-9271000"/>
            <a:ext cx="31623001" cy="25628601"/>
            <a:chOff x="-8434054" y="-9271000"/>
            <a:chExt cx="31623001" cy="25628601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6AD1D432-BCFE-4F58-93AA-196F57A678E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2439653" y="-9270999"/>
              <a:ext cx="25628600" cy="256286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1B45AFE1-C06E-413A-913F-10F7B640AA0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8434054" y="-9271000"/>
              <a:ext cx="18000000" cy="18000000"/>
            </a:xfrm>
            <a:prstGeom prst="ellipse">
              <a:avLst/>
            </a:prstGeom>
            <a:gradFill flip="none" rotWithShape="1">
              <a:gsLst>
                <a:gs pos="0">
                  <a:srgbClr val="D56DD0">
                    <a:alpha val="50000"/>
                  </a:srgbClr>
                </a:gs>
                <a:gs pos="65000">
                  <a:srgbClr val="D56DD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051630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32400000">
                                      <p:cBhvr>
                                        <p:cTn id="6" dur="1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4600000">
                                      <p:cBhvr>
                                        <p:cTn id="8" dur="7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C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2664C5FF-99FF-4093-8E00-334467E12C8E}"/>
              </a:ext>
            </a:extLst>
          </p:cNvPr>
          <p:cNvGrpSpPr/>
          <p:nvPr/>
        </p:nvGrpSpPr>
        <p:grpSpPr>
          <a:xfrm>
            <a:off x="-8889918" y="-10388600"/>
            <a:ext cx="31970084" cy="25162883"/>
            <a:chOff x="-8483518" y="-10388600"/>
            <a:chExt cx="31970084" cy="25162883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9379742C-B548-4D3C-B6E0-AA8B2AFF934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8483518" y="-10388600"/>
              <a:ext cx="24045283" cy="24045283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F137CA9C-9E0F-4BDA-8B98-EB433338B34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86566" y="-3225717"/>
              <a:ext cx="18000000" cy="18000000"/>
            </a:xfrm>
            <a:prstGeom prst="ellipse">
              <a:avLst/>
            </a:prstGeom>
            <a:gradFill flip="none" rotWithShape="1">
              <a:gsLst>
                <a:gs pos="0">
                  <a:srgbClr val="0068E6">
                    <a:alpha val="50000"/>
                  </a:srgbClr>
                </a:gs>
                <a:gs pos="65000">
                  <a:srgbClr val="0068E6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1F686D0-ADFA-4CAB-BBEA-042CB3626CEE}"/>
              </a:ext>
            </a:extLst>
          </p:cNvPr>
          <p:cNvGrpSpPr/>
          <p:nvPr/>
        </p:nvGrpSpPr>
        <p:grpSpPr>
          <a:xfrm>
            <a:off x="-8434054" y="-9271000"/>
            <a:ext cx="31623001" cy="25628601"/>
            <a:chOff x="-8434054" y="-9271000"/>
            <a:chExt cx="31623001" cy="25628601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6AD1D432-BCFE-4F58-93AA-196F57A678E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2439653" y="-9270999"/>
              <a:ext cx="25628600" cy="256286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1B45AFE1-C06E-413A-913F-10F7B640AA0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8434054" y="-9271000"/>
              <a:ext cx="18000000" cy="18000000"/>
            </a:xfrm>
            <a:prstGeom prst="ellipse">
              <a:avLst/>
            </a:prstGeom>
            <a:gradFill flip="none" rotWithShape="1">
              <a:gsLst>
                <a:gs pos="0">
                  <a:srgbClr val="0068E6">
                    <a:alpha val="50000"/>
                  </a:srgbClr>
                </a:gs>
                <a:gs pos="65000">
                  <a:srgbClr val="0068E6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4024654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32400000">
                                      <p:cBhvr>
                                        <p:cTn id="6" dur="1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4600000">
                                      <p:cBhvr>
                                        <p:cTn id="8" dur="7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8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2664C5FF-99FF-4093-8E00-334467E12C8E}"/>
              </a:ext>
            </a:extLst>
          </p:cNvPr>
          <p:cNvGrpSpPr/>
          <p:nvPr/>
        </p:nvGrpSpPr>
        <p:grpSpPr>
          <a:xfrm>
            <a:off x="-8889918" y="-10388600"/>
            <a:ext cx="31970084" cy="25162883"/>
            <a:chOff x="-8483518" y="-10388600"/>
            <a:chExt cx="31970084" cy="25162883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9379742C-B548-4D3C-B6E0-AA8B2AFF934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8483518" y="-10388600"/>
              <a:ext cx="24045283" cy="24045283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F137CA9C-9E0F-4BDA-8B98-EB433338B34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86566" y="-3225717"/>
              <a:ext cx="18000000" cy="18000000"/>
            </a:xfrm>
            <a:prstGeom prst="ellipse">
              <a:avLst/>
            </a:prstGeom>
            <a:gradFill flip="none" rotWithShape="1">
              <a:gsLst>
                <a:gs pos="0">
                  <a:srgbClr val="FFFED9">
                    <a:alpha val="49804"/>
                  </a:srgbClr>
                </a:gs>
                <a:gs pos="65000">
                  <a:srgbClr val="FFFED9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1F686D0-ADFA-4CAB-BBEA-042CB3626CEE}"/>
              </a:ext>
            </a:extLst>
          </p:cNvPr>
          <p:cNvGrpSpPr/>
          <p:nvPr/>
        </p:nvGrpSpPr>
        <p:grpSpPr>
          <a:xfrm>
            <a:off x="-8434054" y="-9271000"/>
            <a:ext cx="31623001" cy="25628601"/>
            <a:chOff x="-8434054" y="-9271000"/>
            <a:chExt cx="31623001" cy="25628601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6AD1D432-BCFE-4F58-93AA-196F57A678E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2439653" y="-9270999"/>
              <a:ext cx="25628600" cy="256286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1B45AFE1-C06E-413A-913F-10F7B640AA0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8434054" y="-9271000"/>
              <a:ext cx="18000000" cy="18000000"/>
            </a:xfrm>
            <a:prstGeom prst="ellipse">
              <a:avLst/>
            </a:prstGeom>
            <a:gradFill flip="none" rotWithShape="1">
              <a:gsLst>
                <a:gs pos="0">
                  <a:srgbClr val="FFFED9">
                    <a:alpha val="50000"/>
                  </a:srgbClr>
                </a:gs>
                <a:gs pos="65000">
                  <a:srgbClr val="FFFED9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704833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32400000">
                                      <p:cBhvr>
                                        <p:cTn id="6" dur="1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4600000">
                                      <p:cBhvr>
                                        <p:cTn id="8" dur="7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2664C5FF-99FF-4093-8E00-334467E12C8E}"/>
              </a:ext>
            </a:extLst>
          </p:cNvPr>
          <p:cNvGrpSpPr/>
          <p:nvPr/>
        </p:nvGrpSpPr>
        <p:grpSpPr>
          <a:xfrm>
            <a:off x="-8889918" y="-10388600"/>
            <a:ext cx="31970084" cy="25162883"/>
            <a:chOff x="-8483518" y="-10388600"/>
            <a:chExt cx="31970084" cy="25162883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9379742C-B548-4D3C-B6E0-AA8B2AFF934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8483518" y="-10388600"/>
              <a:ext cx="24045283" cy="24045283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F137CA9C-9E0F-4BDA-8B98-EB433338B34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86566" y="-3225717"/>
              <a:ext cx="18000000" cy="18000000"/>
            </a:xfrm>
            <a:prstGeom prst="ellipse">
              <a:avLst/>
            </a:prstGeom>
            <a:gradFill flip="none" rotWithShape="1">
              <a:gsLst>
                <a:gs pos="0">
                  <a:srgbClr val="808080">
                    <a:alpha val="50000"/>
                  </a:srgbClr>
                </a:gs>
                <a:gs pos="65000">
                  <a:srgbClr val="80808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1F686D0-ADFA-4CAB-BBEA-042CB3626CEE}"/>
              </a:ext>
            </a:extLst>
          </p:cNvPr>
          <p:cNvGrpSpPr/>
          <p:nvPr/>
        </p:nvGrpSpPr>
        <p:grpSpPr>
          <a:xfrm>
            <a:off x="-8434054" y="-9271000"/>
            <a:ext cx="31623001" cy="25628601"/>
            <a:chOff x="-8434054" y="-9271000"/>
            <a:chExt cx="31623001" cy="25628601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6AD1D432-BCFE-4F58-93AA-196F57A678E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2439653" y="-9270999"/>
              <a:ext cx="25628600" cy="256286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1B45AFE1-C06E-413A-913F-10F7B640AA0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8434054" y="-9271000"/>
              <a:ext cx="18000000" cy="18000000"/>
            </a:xfrm>
            <a:prstGeom prst="ellipse">
              <a:avLst/>
            </a:prstGeom>
            <a:gradFill flip="none" rotWithShape="1">
              <a:gsLst>
                <a:gs pos="0">
                  <a:srgbClr val="808080">
                    <a:alpha val="50000"/>
                  </a:srgbClr>
                </a:gs>
                <a:gs pos="65000">
                  <a:srgbClr val="80808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4074388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32400000">
                                      <p:cBhvr>
                                        <p:cTn id="6" dur="1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4600000">
                                      <p:cBhvr>
                                        <p:cTn id="8" dur="7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360</TotalTime>
  <Words>12</Words>
  <Application>Microsoft Office PowerPoint</Application>
  <PresentationFormat>Widescreen</PresentationFormat>
  <Paragraphs>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Interlude-Black</vt:lpstr>
      <vt:lpstr>Interlude-Condensed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Callum Toyne</dc:creator>
  <cp:lastModifiedBy>Callum Toyne</cp:lastModifiedBy>
  <cp:revision>22</cp:revision>
  <dcterms:created xsi:type="dcterms:W3CDTF">2019-03-23T15:32:49Z</dcterms:created>
  <dcterms:modified xsi:type="dcterms:W3CDTF">2019-03-23T21:32:51Z</dcterms:modified>
</cp:coreProperties>
</file>